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92" r:id="rId2"/>
  </p:sldMasterIdLst>
  <p:notesMasterIdLst>
    <p:notesMasterId r:id="rId4"/>
  </p:notesMasterIdLst>
  <p:sldIdLst>
    <p:sldId id="259" r:id="rId3"/>
  </p:sldIdLst>
  <p:sldSz cx="30275213" cy="21383625"/>
  <p:notesSz cx="6858000" cy="9144000"/>
  <p:defaultTextStyle>
    <a:defPPr>
      <a:defRPr lang="en-US"/>
    </a:defPPr>
    <a:lvl1pPr marL="0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1pPr>
    <a:lvl2pPr marL="1239806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2pPr>
    <a:lvl3pPr marL="2479613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3pPr>
    <a:lvl4pPr marL="3719421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4pPr>
    <a:lvl5pPr marL="4959228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5pPr>
    <a:lvl6pPr marL="6199034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6pPr>
    <a:lvl7pPr marL="7438840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7pPr>
    <a:lvl8pPr marL="8678647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8pPr>
    <a:lvl9pPr marL="9918455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E50"/>
    <a:srgbClr val="2C045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30" d="100"/>
          <a:sy n="30" d="100"/>
        </p:scale>
        <p:origin x="-917" y="293"/>
      </p:cViewPr>
      <p:guideLst>
        <p:guide orient="horz" pos="6735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73E0F1-959E-446E-A48A-23447A57CD61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685800"/>
            <a:ext cx="48545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D7512-6EC1-4413-8CF3-CD5C2743982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defPPr>
              <a:defRPr kern="1200"/>
            </a:defPPr>
            <a:lvl1pPr defTabSz="866610">
              <a:defRPr sz="1800">
                <a:solidFill>
                  <a:schemeClr val="tx1"/>
                </a:solidFill>
                <a:latin typeface="Times New Roman" pitchFamily="18" charset="0"/>
              </a:defRPr>
            </a:lvl1pPr>
            <a:lvl2pPr marL="560184" indent="-215456" defTabSz="866610">
              <a:defRPr sz="1800">
                <a:solidFill>
                  <a:schemeClr val="tx1"/>
                </a:solidFill>
                <a:latin typeface="Times New Roman" pitchFamily="18" charset="0"/>
              </a:defRPr>
            </a:lvl2pPr>
            <a:lvl3pPr marL="861822" indent="-172364" defTabSz="866610">
              <a:defRPr sz="1800">
                <a:solidFill>
                  <a:schemeClr val="tx1"/>
                </a:solidFill>
                <a:latin typeface="Times New Roman" pitchFamily="18" charset="0"/>
              </a:defRPr>
            </a:lvl3pPr>
            <a:lvl4pPr marL="1206551" indent="-172364" defTabSz="866610">
              <a:defRPr sz="1800">
                <a:solidFill>
                  <a:schemeClr val="tx1"/>
                </a:solidFill>
                <a:latin typeface="Times New Roman" pitchFamily="18" charset="0"/>
              </a:defRPr>
            </a:lvl4pPr>
            <a:lvl5pPr marL="1551280" indent="-172364" defTabSz="866610">
              <a:defRPr sz="1800">
                <a:solidFill>
                  <a:schemeClr val="tx1"/>
                </a:solidFill>
                <a:latin typeface="Times New Roman" pitchFamily="18" charset="0"/>
              </a:defRPr>
            </a:lvl5pPr>
            <a:lvl6pPr marL="1896008" indent="-172364" defTabSz="86661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6pPr>
            <a:lvl7pPr marL="2240737" indent="-172364" defTabSz="86661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7pPr>
            <a:lvl8pPr marL="2585466" indent="-172364" defTabSz="86661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8pPr>
            <a:lvl9pPr marL="2930195" indent="-172364" defTabSz="86661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5580D61-8B82-42C3-9A37-58134866DD67}" type="slidenum">
              <a:rPr lang="zh-CN" altLang="en-US" sz="1100"/>
              <a:pPr/>
              <a:t>1</a:t>
            </a:fld>
            <a:endParaRPr lang="en-US" altLang="zh-CN" sz="1100" dirty="0"/>
          </a:p>
        </p:txBody>
      </p:sp>
      <p:sp>
        <p:nvSpPr>
          <p:cNvPr id="3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>
            <a:defPPr>
              <a:defRPr kern="1200"/>
            </a:defPPr>
          </a:lstStyle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4402" y="3506348"/>
            <a:ext cx="22706410" cy="7444669"/>
          </a:xfrm>
        </p:spPr>
        <p:txBody>
          <a:bodyPr anchor="b">
            <a:normAutofit/>
          </a:bodyPr>
          <a:lstStyle>
            <a:lvl1pPr algn="ctr">
              <a:defRPr sz="1986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11231357"/>
            <a:ext cx="22706410" cy="5162758"/>
          </a:xfrm>
        </p:spPr>
        <p:txBody>
          <a:bodyPr>
            <a:normAutofit/>
          </a:bodyPr>
          <a:lstStyle>
            <a:lvl1pPr marL="0" indent="0" algn="ctr">
              <a:buNone/>
              <a:defRPr sz="794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513721" indent="0" algn="ctr">
              <a:buNone/>
              <a:defRPr sz="9271"/>
            </a:lvl2pPr>
            <a:lvl3pPr marL="3027442" indent="0" algn="ctr">
              <a:buNone/>
              <a:defRPr sz="7947"/>
            </a:lvl3pPr>
            <a:lvl4pPr marL="4541163" indent="0" algn="ctr">
              <a:buNone/>
              <a:defRPr sz="6622"/>
            </a:lvl4pPr>
            <a:lvl5pPr marL="6054884" indent="0" algn="ctr">
              <a:buNone/>
              <a:defRPr sz="6622"/>
            </a:lvl5pPr>
            <a:lvl6pPr marL="7568605" indent="0" algn="ctr">
              <a:buNone/>
              <a:defRPr sz="6622"/>
            </a:lvl6pPr>
            <a:lvl7pPr marL="9082324" indent="0" algn="ctr">
              <a:buNone/>
              <a:defRPr sz="6622"/>
            </a:lvl7pPr>
            <a:lvl8pPr marL="10596045" indent="0" algn="ctr">
              <a:buNone/>
              <a:defRPr sz="6622"/>
            </a:lvl8pPr>
            <a:lvl9pPr marL="12109766" indent="0" algn="ctr">
              <a:buNone/>
              <a:defRPr sz="6622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46672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25555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2" y="1123636"/>
            <a:ext cx="6528093" cy="1812163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6" y="1123629"/>
            <a:ext cx="19205838" cy="1812163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893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672782" y="2"/>
            <a:ext cx="12509550" cy="21383628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59950" y="2851153"/>
            <a:ext cx="23001504" cy="10876607"/>
          </a:xfrm>
        </p:spPr>
        <p:txBody>
          <a:bodyPr anchor="b">
            <a:normAutofit/>
          </a:bodyPr>
          <a:lstStyle>
            <a:lvl1pPr algn="r">
              <a:defRPr sz="16838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81971" y="13727759"/>
            <a:ext cx="19079486" cy="4254683"/>
          </a:xfrm>
        </p:spPr>
        <p:txBody>
          <a:bodyPr anchor="t">
            <a:normAutofit/>
          </a:bodyPr>
          <a:lstStyle>
            <a:lvl1pPr marL="0" indent="0" algn="r">
              <a:buNone/>
              <a:defRPr sz="5613">
                <a:solidFill>
                  <a:schemeClr val="tx1"/>
                </a:solidFill>
              </a:defRPr>
            </a:lvl1pPr>
            <a:lvl2pPr marL="14255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51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276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702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1279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553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979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404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55178" y="19074195"/>
            <a:ext cx="2839040" cy="1138480"/>
          </a:xfrm>
        </p:spPr>
        <p:txBody>
          <a:bodyPr/>
          <a:lstStyle/>
          <a:p>
            <a:fld id="{0057592E-0C21-4F4D-BDD6-4B8FDF93DDFF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997954" y="19074195"/>
            <a:ext cx="11950624" cy="113848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399068" y="19074195"/>
            <a:ext cx="1362385" cy="1138480"/>
          </a:xfrm>
        </p:spPr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Freeform 12"/>
          <p:cNvSpPr/>
          <p:nvPr/>
        </p:nvSpPr>
        <p:spPr bwMode="auto">
          <a:xfrm>
            <a:off x="672782" y="11760994"/>
            <a:ext cx="1198394" cy="282147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1855411" y="12057990"/>
            <a:ext cx="204990" cy="252447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="" xmlns:p14="http://schemas.microsoft.com/office/powerpoint/2010/main" val="3763236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783" y="1425578"/>
            <a:ext cx="25509671" cy="617749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1783" y="8315854"/>
            <a:ext cx="25509671" cy="10391905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16616" y="19045624"/>
            <a:ext cx="2839040" cy="1138480"/>
          </a:xfrm>
        </p:spPr>
        <p:txBody>
          <a:bodyPr/>
          <a:lstStyle/>
          <a:p>
            <a:fld id="{0057592E-0C21-4F4D-BDD6-4B8FDF93DDFF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31313" y="19045624"/>
            <a:ext cx="17596034" cy="113848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344926" y="19045624"/>
            <a:ext cx="1416528" cy="1138480"/>
          </a:xfrm>
        </p:spPr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09848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8818" y="8315850"/>
            <a:ext cx="22182636" cy="7358832"/>
          </a:xfrm>
        </p:spPr>
        <p:txBody>
          <a:bodyPr anchor="b"/>
          <a:lstStyle>
            <a:lvl1pPr algn="r">
              <a:defRPr sz="1247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8826" y="15674684"/>
            <a:ext cx="22182626" cy="2682775"/>
          </a:xfrm>
        </p:spPr>
        <p:txBody>
          <a:bodyPr anchor="t">
            <a:normAutofit/>
          </a:bodyPr>
          <a:lstStyle>
            <a:lvl1pPr marL="0" indent="0" algn="r">
              <a:buNone/>
              <a:defRPr sz="6236">
                <a:solidFill>
                  <a:schemeClr val="tx1"/>
                </a:solidFill>
              </a:defRPr>
            </a:lvl1pPr>
            <a:lvl2pPr marL="1425595" indent="0">
              <a:buNone/>
              <a:defRPr sz="5613">
                <a:solidFill>
                  <a:schemeClr val="tx1">
                    <a:tint val="75000"/>
                  </a:schemeClr>
                </a:solidFill>
              </a:defRPr>
            </a:lvl2pPr>
            <a:lvl3pPr marL="2851191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3pPr>
            <a:lvl4pPr marL="4276786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4pPr>
            <a:lvl5pPr marL="5702381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5pPr>
            <a:lvl6pPr marL="7127977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6pPr>
            <a:lvl7pPr marL="8553572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7pPr>
            <a:lvl8pPr marL="9979167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8pPr>
            <a:lvl9pPr marL="11404763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392438" y="19070248"/>
            <a:ext cx="1369016" cy="1138480"/>
          </a:xfrm>
        </p:spPr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719982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783" y="2138367"/>
            <a:ext cx="25509671" cy="546470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781" y="8315854"/>
            <a:ext cx="12382562" cy="10503713"/>
          </a:xfrm>
        </p:spPr>
        <p:txBody>
          <a:bodyPr>
            <a:normAutofit/>
          </a:bodyPr>
          <a:lstStyle>
            <a:lvl1pPr>
              <a:defRPr sz="5613"/>
            </a:lvl1pPr>
            <a:lvl2pPr>
              <a:defRPr sz="4989"/>
            </a:lvl2pPr>
            <a:lvl3pPr>
              <a:defRPr sz="4365"/>
            </a:lvl3pPr>
            <a:lvl4pPr>
              <a:defRPr sz="3742"/>
            </a:lvl4pPr>
            <a:lvl5pPr>
              <a:defRPr sz="3742"/>
            </a:lvl5pPr>
            <a:lvl6pPr>
              <a:defRPr sz="3742"/>
            </a:lvl6pPr>
            <a:lvl7pPr>
              <a:defRPr sz="3742"/>
            </a:lvl7pPr>
            <a:lvl8pPr>
              <a:defRPr sz="3742"/>
            </a:lvl8pPr>
            <a:lvl9pPr>
              <a:defRPr sz="3742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378890" y="8315854"/>
            <a:ext cx="12382562" cy="10435583"/>
          </a:xfrm>
        </p:spPr>
        <p:txBody>
          <a:bodyPr>
            <a:normAutofit/>
          </a:bodyPr>
          <a:lstStyle>
            <a:lvl1pPr>
              <a:defRPr sz="5613"/>
            </a:lvl1pPr>
            <a:lvl2pPr>
              <a:defRPr sz="4989"/>
            </a:lvl2pPr>
            <a:lvl3pPr>
              <a:defRPr sz="4365"/>
            </a:lvl3pPr>
            <a:lvl4pPr>
              <a:defRPr sz="3742"/>
            </a:lvl4pPr>
            <a:lvl5pPr>
              <a:defRPr sz="3742"/>
            </a:lvl5pPr>
            <a:lvl6pPr>
              <a:defRPr sz="3742"/>
            </a:lvl6pPr>
            <a:lvl7pPr>
              <a:defRPr sz="3742"/>
            </a:lvl7pPr>
            <a:lvl8pPr>
              <a:defRPr sz="3742"/>
            </a:lvl8pPr>
            <a:lvl9pPr>
              <a:defRPr sz="3742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839502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01830" y="8289454"/>
            <a:ext cx="11443564" cy="1796817"/>
          </a:xfrm>
        </p:spPr>
        <p:txBody>
          <a:bodyPr anchor="b">
            <a:noAutofit/>
          </a:bodyPr>
          <a:lstStyle>
            <a:lvl1pPr marL="0" indent="0">
              <a:buNone/>
              <a:defRPr sz="8731" b="0">
                <a:solidFill>
                  <a:schemeClr val="accent1">
                    <a:lumMod val="75000"/>
                  </a:schemeClr>
                </a:solidFill>
              </a:defRPr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6805" y="10399764"/>
            <a:ext cx="12158584" cy="8310426"/>
          </a:xfrm>
        </p:spPr>
        <p:txBody>
          <a:bodyPr anchor="t">
            <a:normAutofit/>
          </a:bodyPr>
          <a:lstStyle>
            <a:lvl1pPr>
              <a:defRPr sz="5613"/>
            </a:lvl1pPr>
            <a:lvl2pPr>
              <a:defRPr sz="4989"/>
            </a:lvl2pPr>
            <a:lvl3pPr>
              <a:defRPr sz="4365"/>
            </a:lvl3pPr>
            <a:lvl4pPr>
              <a:defRPr sz="3742"/>
            </a:lvl4pPr>
            <a:lvl5pPr>
              <a:defRPr sz="3742"/>
            </a:lvl5pPr>
            <a:lvl6pPr>
              <a:defRPr sz="3742"/>
            </a:lvl6pPr>
            <a:lvl7pPr>
              <a:defRPr sz="3742"/>
            </a:lvl7pPr>
            <a:lvl8pPr>
              <a:defRPr sz="3742"/>
            </a:lvl8pPr>
            <a:lvl9pPr>
              <a:defRPr sz="3742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090100" y="8315854"/>
            <a:ext cx="11481689" cy="1796817"/>
          </a:xfrm>
        </p:spPr>
        <p:txBody>
          <a:bodyPr anchor="b">
            <a:noAutofit/>
          </a:bodyPr>
          <a:lstStyle>
            <a:lvl1pPr marL="0" indent="0">
              <a:buNone/>
              <a:defRPr sz="8731" b="0">
                <a:solidFill>
                  <a:schemeClr val="accent1">
                    <a:lumMod val="75000"/>
                  </a:schemeClr>
                </a:solidFill>
              </a:defRPr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13198" y="10399764"/>
            <a:ext cx="12158584" cy="8310426"/>
          </a:xfrm>
        </p:spPr>
        <p:txBody>
          <a:bodyPr anchor="t">
            <a:normAutofit/>
          </a:bodyPr>
          <a:lstStyle>
            <a:lvl1pPr>
              <a:defRPr sz="5613"/>
            </a:lvl1pPr>
            <a:lvl2pPr>
              <a:defRPr sz="4989"/>
            </a:lvl2pPr>
            <a:lvl3pPr>
              <a:defRPr sz="4365"/>
            </a:lvl3pPr>
            <a:lvl4pPr>
              <a:defRPr sz="3742"/>
            </a:lvl4pPr>
            <a:lvl5pPr>
              <a:defRPr sz="3742"/>
            </a:lvl5pPr>
            <a:lvl6pPr>
              <a:defRPr sz="3742"/>
            </a:lvl6pPr>
            <a:lvl7pPr>
              <a:defRPr sz="3742"/>
            </a:lvl7pPr>
            <a:lvl8pPr>
              <a:defRPr sz="3742"/>
            </a:lvl8pPr>
            <a:lvl9pPr>
              <a:defRPr sz="3742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753556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529556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582977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6808" y="4989513"/>
            <a:ext cx="8815484" cy="4276725"/>
          </a:xfrm>
        </p:spPr>
        <p:txBody>
          <a:bodyPr anchor="b">
            <a:normAutofit/>
          </a:bodyPr>
          <a:lstStyle>
            <a:lvl1pPr algn="ctr">
              <a:defRPr sz="7483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70101" y="2138364"/>
            <a:ext cx="15501684" cy="15918924"/>
          </a:xfrm>
        </p:spPr>
        <p:txBody>
          <a:bodyPr anchor="ctr">
            <a:normAutofit/>
          </a:bodyPr>
          <a:lstStyle>
            <a:lvl1pPr>
              <a:defRPr sz="6236"/>
            </a:lvl1pPr>
            <a:lvl2pPr>
              <a:defRPr sz="5613"/>
            </a:lvl2pPr>
            <a:lvl3pPr>
              <a:defRPr sz="4989"/>
            </a:lvl3pPr>
            <a:lvl4pPr>
              <a:defRPr sz="4365"/>
            </a:lvl4pPr>
            <a:lvl5pPr>
              <a:defRPr sz="4365"/>
            </a:lvl5pPr>
            <a:lvl6pPr>
              <a:defRPr sz="4365"/>
            </a:lvl6pPr>
            <a:lvl7pPr>
              <a:defRPr sz="4365"/>
            </a:lvl7pPr>
            <a:lvl8pPr>
              <a:defRPr sz="4365"/>
            </a:lvl8pPr>
            <a:lvl9pPr>
              <a:defRPr sz="436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6808" y="9266238"/>
            <a:ext cx="8815484" cy="5702300"/>
          </a:xfrm>
        </p:spPr>
        <p:txBody>
          <a:bodyPr>
            <a:normAutofit/>
          </a:bodyPr>
          <a:lstStyle>
            <a:lvl1pPr marL="0" indent="0" algn="ctr">
              <a:buNone/>
              <a:defRPr sz="4989"/>
            </a:lvl1pPr>
            <a:lvl2pPr marL="1425595" indent="0">
              <a:buNone/>
              <a:defRPr sz="3742"/>
            </a:lvl2pPr>
            <a:lvl3pPr marL="2851191" indent="0">
              <a:buNone/>
              <a:defRPr sz="3118"/>
            </a:lvl3pPr>
            <a:lvl4pPr marL="4276786" indent="0">
              <a:buNone/>
              <a:defRPr sz="2806"/>
            </a:lvl4pPr>
            <a:lvl5pPr marL="5702381" indent="0">
              <a:buNone/>
              <a:defRPr sz="2806"/>
            </a:lvl5pPr>
            <a:lvl6pPr marL="7127977" indent="0">
              <a:buNone/>
              <a:defRPr sz="2806"/>
            </a:lvl6pPr>
            <a:lvl7pPr marL="8553572" indent="0">
              <a:buNone/>
              <a:defRPr sz="2806"/>
            </a:lvl7pPr>
            <a:lvl8pPr marL="9979167" indent="0">
              <a:buNone/>
              <a:defRPr sz="2806"/>
            </a:lvl8pPr>
            <a:lvl9pPr marL="11404763" indent="0">
              <a:buNone/>
              <a:defRPr sz="280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8699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89382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2863" y="5464701"/>
            <a:ext cx="13477764" cy="4276725"/>
          </a:xfrm>
        </p:spPr>
        <p:txBody>
          <a:bodyPr anchor="b">
            <a:normAutofit/>
          </a:bodyPr>
          <a:lstStyle>
            <a:lvl1pPr algn="ctr">
              <a:defRPr sz="8731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864052" y="2851150"/>
            <a:ext cx="8149446" cy="1425575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4989"/>
            </a:lvl1pPr>
            <a:lvl2pPr marL="1425595" indent="0">
              <a:buNone/>
              <a:defRPr sz="4989"/>
            </a:lvl2pPr>
            <a:lvl3pPr marL="2851191" indent="0">
              <a:buNone/>
              <a:defRPr sz="4989"/>
            </a:lvl3pPr>
            <a:lvl4pPr marL="4276786" indent="0">
              <a:buNone/>
              <a:defRPr sz="4989"/>
            </a:lvl4pPr>
            <a:lvl5pPr marL="5702381" indent="0">
              <a:buNone/>
              <a:defRPr sz="4989"/>
            </a:lvl5pPr>
            <a:lvl6pPr marL="7127977" indent="0">
              <a:buNone/>
              <a:defRPr sz="4989"/>
            </a:lvl6pPr>
            <a:lvl7pPr marL="8553572" indent="0">
              <a:buNone/>
              <a:defRPr sz="4989"/>
            </a:lvl7pPr>
            <a:lvl8pPr marL="9979167" indent="0">
              <a:buNone/>
              <a:defRPr sz="4989"/>
            </a:lvl8pPr>
            <a:lvl9pPr marL="11404763" indent="0">
              <a:buNone/>
              <a:defRPr sz="4989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2863" y="9741426"/>
            <a:ext cx="13477764" cy="5702300"/>
          </a:xfrm>
        </p:spPr>
        <p:txBody>
          <a:bodyPr>
            <a:normAutofit/>
          </a:bodyPr>
          <a:lstStyle>
            <a:lvl1pPr marL="0" indent="0" algn="ctr">
              <a:buNone/>
              <a:defRPr sz="5613"/>
            </a:lvl1pPr>
            <a:lvl2pPr marL="1425595" indent="0">
              <a:buNone/>
              <a:defRPr sz="3742"/>
            </a:lvl2pPr>
            <a:lvl3pPr marL="2851191" indent="0">
              <a:buNone/>
              <a:defRPr sz="3118"/>
            </a:lvl3pPr>
            <a:lvl4pPr marL="4276786" indent="0">
              <a:buNone/>
              <a:defRPr sz="2806"/>
            </a:lvl4pPr>
            <a:lvl5pPr marL="5702381" indent="0">
              <a:buNone/>
              <a:defRPr sz="2806"/>
            </a:lvl5pPr>
            <a:lvl6pPr marL="7127977" indent="0">
              <a:buNone/>
              <a:defRPr sz="2806"/>
            </a:lvl6pPr>
            <a:lvl7pPr marL="8553572" indent="0">
              <a:buNone/>
              <a:defRPr sz="2806"/>
            </a:lvl7pPr>
            <a:lvl8pPr marL="9979167" indent="0">
              <a:buNone/>
              <a:defRPr sz="2806"/>
            </a:lvl8pPr>
            <a:lvl9pPr marL="11404763" indent="0">
              <a:buNone/>
              <a:defRPr sz="280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69291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6807" y="14757336"/>
            <a:ext cx="24884977" cy="1767121"/>
          </a:xfrm>
        </p:spPr>
        <p:txBody>
          <a:bodyPr anchor="b">
            <a:normAutofit/>
          </a:bodyPr>
          <a:lstStyle>
            <a:lvl1pPr algn="ctr">
              <a:defRPr sz="7483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26497" y="2906377"/>
            <a:ext cx="20432011" cy="9868571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4989"/>
            </a:lvl1pPr>
            <a:lvl2pPr marL="1425595" indent="0">
              <a:buNone/>
              <a:defRPr sz="4989"/>
            </a:lvl2pPr>
            <a:lvl3pPr marL="2851191" indent="0">
              <a:buNone/>
              <a:defRPr sz="4989"/>
            </a:lvl3pPr>
            <a:lvl4pPr marL="4276786" indent="0">
              <a:buNone/>
              <a:defRPr sz="4989"/>
            </a:lvl4pPr>
            <a:lvl5pPr marL="5702381" indent="0">
              <a:buNone/>
              <a:defRPr sz="4989"/>
            </a:lvl5pPr>
            <a:lvl6pPr marL="7127977" indent="0">
              <a:buNone/>
              <a:defRPr sz="4989"/>
            </a:lvl6pPr>
            <a:lvl7pPr marL="8553572" indent="0">
              <a:buNone/>
              <a:defRPr sz="4989"/>
            </a:lvl7pPr>
            <a:lvl8pPr marL="9979167" indent="0">
              <a:buNone/>
              <a:defRPr sz="4989"/>
            </a:lvl8pPr>
            <a:lvl9pPr marL="11404763" indent="0">
              <a:buNone/>
              <a:defRPr sz="4989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6807" y="16524457"/>
            <a:ext cx="24884977" cy="1539421"/>
          </a:xfrm>
        </p:spPr>
        <p:txBody>
          <a:bodyPr>
            <a:normAutofit/>
          </a:bodyPr>
          <a:lstStyle>
            <a:lvl1pPr marL="0" indent="0" algn="ctr">
              <a:buNone/>
              <a:defRPr sz="4365"/>
            </a:lvl1pPr>
            <a:lvl2pPr marL="1425595" indent="0">
              <a:buNone/>
              <a:defRPr sz="3742"/>
            </a:lvl2pPr>
            <a:lvl3pPr marL="2851191" indent="0">
              <a:buNone/>
              <a:defRPr sz="3118"/>
            </a:lvl3pPr>
            <a:lvl4pPr marL="4276786" indent="0">
              <a:buNone/>
              <a:defRPr sz="2806"/>
            </a:lvl4pPr>
            <a:lvl5pPr marL="5702381" indent="0">
              <a:buNone/>
              <a:defRPr sz="2806"/>
            </a:lvl5pPr>
            <a:lvl6pPr marL="7127977" indent="0">
              <a:buNone/>
              <a:defRPr sz="2806"/>
            </a:lvl6pPr>
            <a:lvl7pPr marL="8553572" indent="0">
              <a:buNone/>
              <a:defRPr sz="2806"/>
            </a:lvl7pPr>
            <a:lvl8pPr marL="9979167" indent="0">
              <a:buNone/>
              <a:defRPr sz="2806"/>
            </a:lvl8pPr>
            <a:lvl9pPr marL="11404763" indent="0">
              <a:buNone/>
              <a:defRPr sz="280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497713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6810" y="2138363"/>
            <a:ext cx="24884977" cy="9503833"/>
          </a:xfrm>
        </p:spPr>
        <p:txBody>
          <a:bodyPr anchor="ctr">
            <a:normAutofit/>
          </a:bodyPr>
          <a:lstStyle>
            <a:lvl1pPr algn="ctr">
              <a:defRPr sz="9978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6809" y="13542962"/>
            <a:ext cx="24884980" cy="4514321"/>
          </a:xfrm>
        </p:spPr>
        <p:txBody>
          <a:bodyPr anchor="ctr">
            <a:normAutofit/>
          </a:bodyPr>
          <a:lstStyle>
            <a:lvl1pPr marL="0" indent="0" algn="ctr">
              <a:buNone/>
              <a:defRPr sz="6236">
                <a:solidFill>
                  <a:schemeClr val="tx1"/>
                </a:solidFill>
              </a:defRPr>
            </a:lvl1pPr>
            <a:lvl2pPr marL="1425595" indent="0">
              <a:buNone/>
              <a:defRPr sz="5613">
                <a:solidFill>
                  <a:schemeClr val="tx1">
                    <a:tint val="75000"/>
                  </a:schemeClr>
                </a:solidFill>
              </a:defRPr>
            </a:lvl2pPr>
            <a:lvl3pPr marL="2851191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3pPr>
            <a:lvl4pPr marL="4276786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4pPr>
            <a:lvl5pPr marL="5702381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5pPr>
            <a:lvl6pPr marL="7127977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6pPr>
            <a:lvl7pPr marL="8553572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7pPr>
            <a:lvl8pPr marL="9979167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8pPr>
            <a:lvl9pPr marL="11404763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672476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209694" y="2690954"/>
            <a:ext cx="1514155" cy="1823364"/>
          </a:xfrm>
          <a:prstGeom prst="rect">
            <a:avLst/>
          </a:prstGeom>
        </p:spPr>
        <p:txBody>
          <a:bodyPr vert="horz" lIns="285115" tIns="142558" rIns="285115" bIns="14255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24945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057635" y="8791043"/>
            <a:ext cx="1514155" cy="1823364"/>
          </a:xfrm>
          <a:prstGeom prst="rect">
            <a:avLst/>
          </a:prstGeom>
        </p:spPr>
        <p:txBody>
          <a:bodyPr vert="horz" lIns="285115" tIns="142558" rIns="285115" bIns="14255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24945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52" y="2138367"/>
            <a:ext cx="23090859" cy="8553447"/>
          </a:xfrm>
        </p:spPr>
        <p:txBody>
          <a:bodyPr anchor="ctr">
            <a:normAutofit/>
          </a:bodyPr>
          <a:lstStyle>
            <a:lvl1pPr algn="ctr">
              <a:defRPr sz="9978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291656" y="10691809"/>
            <a:ext cx="21955251" cy="1187979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5613"/>
            </a:lvl1pPr>
            <a:lvl2pPr marL="1425595" indent="0">
              <a:buFontTx/>
              <a:buNone/>
              <a:defRPr/>
            </a:lvl2pPr>
            <a:lvl3pPr marL="2851191" indent="0">
              <a:buFontTx/>
              <a:buNone/>
              <a:defRPr/>
            </a:lvl3pPr>
            <a:lvl4pPr marL="4276786" indent="0">
              <a:buFontTx/>
              <a:buNone/>
              <a:defRPr/>
            </a:lvl4pPr>
            <a:lvl5pPr marL="5702381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6807" y="13542962"/>
            <a:ext cx="24884977" cy="4514321"/>
          </a:xfrm>
        </p:spPr>
        <p:txBody>
          <a:bodyPr anchor="ctr">
            <a:normAutofit/>
          </a:bodyPr>
          <a:lstStyle>
            <a:lvl1pPr marL="0" indent="0" algn="ctr">
              <a:buNone/>
              <a:defRPr sz="6236">
                <a:solidFill>
                  <a:schemeClr val="tx1"/>
                </a:solidFill>
              </a:defRPr>
            </a:lvl1pPr>
            <a:lvl2pPr marL="1425595" indent="0">
              <a:buNone/>
              <a:defRPr sz="5613">
                <a:solidFill>
                  <a:schemeClr val="tx1">
                    <a:tint val="75000"/>
                  </a:schemeClr>
                </a:solidFill>
              </a:defRPr>
            </a:lvl2pPr>
            <a:lvl3pPr marL="2851191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3pPr>
            <a:lvl4pPr marL="4276786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4pPr>
            <a:lvl5pPr marL="5702381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5pPr>
            <a:lvl6pPr marL="7127977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6pPr>
            <a:lvl7pPr marL="8553572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7pPr>
            <a:lvl8pPr marL="9979167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8pPr>
            <a:lvl9pPr marL="11404763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173873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6814" y="10316339"/>
            <a:ext cx="24884970" cy="4579800"/>
          </a:xfrm>
        </p:spPr>
        <p:txBody>
          <a:bodyPr anchor="b">
            <a:normAutofit/>
          </a:bodyPr>
          <a:lstStyle>
            <a:lvl1pPr algn="r">
              <a:defRPr sz="9978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6808" y="14896139"/>
            <a:ext cx="24884974" cy="2682775"/>
          </a:xfrm>
        </p:spPr>
        <p:txBody>
          <a:bodyPr anchor="t">
            <a:normAutofit/>
          </a:bodyPr>
          <a:lstStyle>
            <a:lvl1pPr marL="0" indent="0" algn="r">
              <a:buNone/>
              <a:defRPr sz="6236">
                <a:solidFill>
                  <a:schemeClr val="tx1"/>
                </a:solidFill>
              </a:defRPr>
            </a:lvl1pPr>
            <a:lvl2pPr marL="1425595" indent="0">
              <a:buNone/>
              <a:defRPr sz="5613">
                <a:solidFill>
                  <a:schemeClr val="tx1">
                    <a:tint val="75000"/>
                  </a:schemeClr>
                </a:solidFill>
              </a:defRPr>
            </a:lvl2pPr>
            <a:lvl3pPr marL="2851191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3pPr>
            <a:lvl4pPr marL="4276786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4pPr>
            <a:lvl5pPr marL="5702381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5pPr>
            <a:lvl6pPr marL="7127977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6pPr>
            <a:lvl7pPr marL="8553572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7pPr>
            <a:lvl8pPr marL="9979167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8pPr>
            <a:lvl9pPr marL="11404763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241008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209694" y="2690954"/>
            <a:ext cx="1514155" cy="1823364"/>
          </a:xfrm>
          <a:prstGeom prst="rect">
            <a:avLst/>
          </a:prstGeom>
        </p:spPr>
        <p:txBody>
          <a:bodyPr vert="horz" lIns="285115" tIns="142558" rIns="285115" bIns="14255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24945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057635" y="8791043"/>
            <a:ext cx="1514155" cy="1823364"/>
          </a:xfrm>
          <a:prstGeom prst="rect">
            <a:avLst/>
          </a:prstGeom>
        </p:spPr>
        <p:txBody>
          <a:bodyPr vert="horz" lIns="285115" tIns="142558" rIns="285115" bIns="14255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24945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52" y="2138367"/>
            <a:ext cx="23090859" cy="8553447"/>
          </a:xfrm>
        </p:spPr>
        <p:txBody>
          <a:bodyPr anchor="ctr">
            <a:normAutofit/>
          </a:bodyPr>
          <a:lstStyle>
            <a:lvl1pPr algn="ctr">
              <a:defRPr sz="9978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686812" y="12117388"/>
            <a:ext cx="24884974" cy="2771951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7483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6808" y="14889339"/>
            <a:ext cx="24884974" cy="3167944"/>
          </a:xfrm>
        </p:spPr>
        <p:txBody>
          <a:bodyPr anchor="t">
            <a:normAutofit/>
          </a:bodyPr>
          <a:lstStyle>
            <a:lvl1pPr marL="0" indent="0" algn="r">
              <a:buNone/>
              <a:defRPr sz="5613">
                <a:solidFill>
                  <a:schemeClr val="tx1"/>
                </a:solidFill>
              </a:defRPr>
            </a:lvl1pPr>
            <a:lvl2pPr marL="1425595" indent="0">
              <a:buNone/>
              <a:defRPr sz="5613">
                <a:solidFill>
                  <a:schemeClr val="tx1">
                    <a:tint val="75000"/>
                  </a:schemeClr>
                </a:solidFill>
              </a:defRPr>
            </a:lvl2pPr>
            <a:lvl3pPr marL="2851191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3pPr>
            <a:lvl4pPr marL="4276786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4pPr>
            <a:lvl5pPr marL="5702381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5pPr>
            <a:lvl6pPr marL="7127977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6pPr>
            <a:lvl7pPr marL="8553572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7pPr>
            <a:lvl8pPr marL="9979167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8pPr>
            <a:lvl9pPr marL="11404763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791630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6813" y="2138367"/>
            <a:ext cx="24884977" cy="8503951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686809" y="10929408"/>
            <a:ext cx="24884980" cy="261355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8731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6809" y="13542962"/>
            <a:ext cx="24884980" cy="4514321"/>
          </a:xfrm>
        </p:spPr>
        <p:txBody>
          <a:bodyPr anchor="t">
            <a:normAutofit/>
          </a:bodyPr>
          <a:lstStyle>
            <a:lvl1pPr marL="0" indent="0" algn="l">
              <a:buNone/>
              <a:defRPr sz="5613">
                <a:solidFill>
                  <a:schemeClr val="tx1"/>
                </a:solidFill>
              </a:defRPr>
            </a:lvl1pPr>
            <a:lvl2pPr marL="1425595" indent="0">
              <a:buNone/>
              <a:defRPr sz="5613">
                <a:solidFill>
                  <a:schemeClr val="tx1">
                    <a:tint val="75000"/>
                  </a:schemeClr>
                </a:solidFill>
              </a:defRPr>
            </a:lvl2pPr>
            <a:lvl3pPr marL="2851191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3pPr>
            <a:lvl4pPr marL="4276786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4pPr>
            <a:lvl5pPr marL="5702381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5pPr>
            <a:lvl6pPr marL="7127977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6pPr>
            <a:lvl7pPr marL="8553572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7pPr>
            <a:lvl8pPr marL="9979167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8pPr>
            <a:lvl9pPr marL="11404763" indent="0">
              <a:buNone/>
              <a:defRPr sz="43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051175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327408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174458" y="2138362"/>
            <a:ext cx="4397332" cy="159189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6810" y="2138362"/>
            <a:ext cx="19919835" cy="15918921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65563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5" y="5339435"/>
            <a:ext cx="26112372" cy="8890225"/>
          </a:xfrm>
        </p:spPr>
        <p:txBody>
          <a:bodyPr anchor="b">
            <a:normAutofit/>
          </a:bodyPr>
          <a:lstStyle>
            <a:lvl1pPr>
              <a:defRPr sz="1986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5" y="14195365"/>
            <a:ext cx="26112372" cy="4677667"/>
          </a:xfrm>
        </p:spPr>
        <p:txBody>
          <a:bodyPr anchor="t">
            <a:normAutofit/>
          </a:bodyPr>
          <a:lstStyle>
            <a:lvl1pPr marL="0" indent="0">
              <a:buNone/>
              <a:defRPr sz="794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513721" indent="0">
              <a:buNone/>
              <a:defRPr sz="5959">
                <a:solidFill>
                  <a:schemeClr val="tx1">
                    <a:tint val="75000"/>
                  </a:schemeClr>
                </a:solidFill>
              </a:defRPr>
            </a:lvl2pPr>
            <a:lvl3pPr marL="3027442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3pPr>
            <a:lvl4pPr marL="4541163" indent="0">
              <a:buNone/>
              <a:defRPr sz="4635">
                <a:solidFill>
                  <a:schemeClr val="tx1">
                    <a:tint val="75000"/>
                  </a:schemeClr>
                </a:solidFill>
              </a:defRPr>
            </a:lvl4pPr>
            <a:lvl5pPr marL="6054884" indent="0">
              <a:buNone/>
              <a:defRPr sz="4635">
                <a:solidFill>
                  <a:schemeClr val="tx1">
                    <a:tint val="75000"/>
                  </a:schemeClr>
                </a:solidFill>
              </a:defRPr>
            </a:lvl5pPr>
            <a:lvl6pPr marL="7568605" indent="0">
              <a:buNone/>
              <a:defRPr sz="4635">
                <a:solidFill>
                  <a:schemeClr val="tx1">
                    <a:tint val="75000"/>
                  </a:schemeClr>
                </a:solidFill>
              </a:defRPr>
            </a:lvl6pPr>
            <a:lvl7pPr marL="9082324" indent="0">
              <a:buNone/>
              <a:defRPr sz="4635">
                <a:solidFill>
                  <a:schemeClr val="tx1">
                    <a:tint val="75000"/>
                  </a:schemeClr>
                </a:solidFill>
              </a:defRPr>
            </a:lvl7pPr>
            <a:lvl8pPr marL="10596045" indent="0">
              <a:buNone/>
              <a:defRPr sz="4635">
                <a:solidFill>
                  <a:schemeClr val="tx1">
                    <a:tint val="75000"/>
                  </a:schemeClr>
                </a:solidFill>
              </a:defRPr>
            </a:lvl8pPr>
            <a:lvl9pPr marL="12109766" indent="0">
              <a:buNone/>
              <a:defRPr sz="46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99605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98622" y="5702302"/>
            <a:ext cx="12866966" cy="1356771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7" y="5702302"/>
            <a:ext cx="12866966" cy="1356771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2666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98622" y="5244109"/>
            <a:ext cx="12803892" cy="2574576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7947" b="1"/>
            </a:lvl1pPr>
            <a:lvl2pPr marL="1513721" indent="0">
              <a:buNone/>
              <a:defRPr sz="6622" b="1"/>
            </a:lvl2pPr>
            <a:lvl3pPr marL="3027442" indent="0">
              <a:buNone/>
              <a:defRPr sz="5959" b="1"/>
            </a:lvl3pPr>
            <a:lvl4pPr marL="4541163" indent="0">
              <a:buNone/>
              <a:defRPr sz="5298" b="1"/>
            </a:lvl4pPr>
            <a:lvl5pPr marL="6054884" indent="0">
              <a:buNone/>
              <a:defRPr sz="5298" b="1"/>
            </a:lvl5pPr>
            <a:lvl6pPr marL="7568605" indent="0">
              <a:buNone/>
              <a:defRPr sz="5298" b="1"/>
            </a:lvl6pPr>
            <a:lvl7pPr marL="9082324" indent="0">
              <a:buNone/>
              <a:defRPr sz="5298" b="1"/>
            </a:lvl7pPr>
            <a:lvl8pPr marL="10596045" indent="0">
              <a:buNone/>
              <a:defRPr sz="5298" b="1"/>
            </a:lvl8pPr>
            <a:lvl9pPr marL="12109766" indent="0">
              <a:buNone/>
              <a:defRPr sz="5298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98622" y="7818688"/>
            <a:ext cx="12803892" cy="114760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32" y="5244111"/>
            <a:ext cx="12866967" cy="257457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7947" b="1"/>
            </a:lvl1pPr>
            <a:lvl2pPr marL="1513721" indent="0">
              <a:buNone/>
              <a:defRPr sz="6622" b="1"/>
            </a:lvl2pPr>
            <a:lvl3pPr marL="3027442" indent="0">
              <a:buNone/>
              <a:defRPr sz="5959" b="1"/>
            </a:lvl3pPr>
            <a:lvl4pPr marL="4541163" indent="0">
              <a:buNone/>
              <a:defRPr sz="5298" b="1"/>
            </a:lvl4pPr>
            <a:lvl5pPr marL="6054884" indent="0">
              <a:buNone/>
              <a:defRPr sz="5298" b="1"/>
            </a:lvl5pPr>
            <a:lvl6pPr marL="7568605" indent="0">
              <a:buNone/>
              <a:defRPr sz="5298" b="1"/>
            </a:lvl6pPr>
            <a:lvl7pPr marL="9082324" indent="0">
              <a:buNone/>
              <a:defRPr sz="5298" b="1"/>
            </a:lvl7pPr>
            <a:lvl8pPr marL="10596045" indent="0">
              <a:buNone/>
              <a:defRPr sz="5298" b="1"/>
            </a:lvl8pPr>
            <a:lvl9pPr marL="12109766" indent="0">
              <a:buNone/>
              <a:defRPr sz="5298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32" y="7818688"/>
            <a:ext cx="12866967" cy="114760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28428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07942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1363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8989" y="1425577"/>
            <a:ext cx="9763756" cy="4989504"/>
          </a:xfrm>
        </p:spPr>
        <p:txBody>
          <a:bodyPr anchor="b">
            <a:normAutofit/>
          </a:bodyPr>
          <a:lstStyle>
            <a:lvl1pPr>
              <a:defRPr sz="10594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6966" y="3088746"/>
            <a:ext cx="15326826" cy="15206133"/>
          </a:xfrm>
        </p:spPr>
        <p:txBody>
          <a:bodyPr/>
          <a:lstStyle>
            <a:lvl1pPr>
              <a:defRPr sz="10594"/>
            </a:lvl1pPr>
            <a:lvl2pPr>
              <a:defRPr sz="9271"/>
            </a:lvl2pPr>
            <a:lvl3pPr>
              <a:defRPr sz="7947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8989" y="6415086"/>
            <a:ext cx="9763756" cy="11879794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5298"/>
            </a:lvl1pPr>
            <a:lvl2pPr marL="1513721" indent="0">
              <a:buNone/>
              <a:defRPr sz="3973"/>
            </a:lvl2pPr>
            <a:lvl3pPr marL="3027442" indent="0">
              <a:buNone/>
              <a:defRPr sz="3312"/>
            </a:lvl3pPr>
            <a:lvl4pPr marL="4541163" indent="0">
              <a:buNone/>
              <a:defRPr sz="2980"/>
            </a:lvl4pPr>
            <a:lvl5pPr marL="6054884" indent="0">
              <a:buNone/>
              <a:defRPr sz="2980"/>
            </a:lvl5pPr>
            <a:lvl6pPr marL="7568605" indent="0">
              <a:buNone/>
              <a:defRPr sz="2980"/>
            </a:lvl6pPr>
            <a:lvl7pPr marL="9082324" indent="0">
              <a:buNone/>
              <a:defRPr sz="2980"/>
            </a:lvl7pPr>
            <a:lvl8pPr marL="10596045" indent="0">
              <a:buNone/>
              <a:defRPr sz="2980"/>
            </a:lvl8pPr>
            <a:lvl9pPr marL="12109766" indent="0">
              <a:buNone/>
              <a:defRPr sz="298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49110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8989" y="1425575"/>
            <a:ext cx="9763756" cy="4989512"/>
          </a:xfrm>
        </p:spPr>
        <p:txBody>
          <a:bodyPr anchor="b">
            <a:normAutofit/>
          </a:bodyPr>
          <a:lstStyle>
            <a:lvl1pPr>
              <a:defRPr sz="10594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866966" y="3088746"/>
            <a:ext cx="15326826" cy="15206133"/>
          </a:xfrm>
        </p:spPr>
        <p:txBody>
          <a:bodyPr/>
          <a:lstStyle>
            <a:lvl1pPr marL="0" indent="0">
              <a:buNone/>
              <a:defRPr sz="10594"/>
            </a:lvl1pPr>
            <a:lvl2pPr marL="1513721" indent="0">
              <a:buNone/>
              <a:defRPr sz="9271"/>
            </a:lvl2pPr>
            <a:lvl3pPr marL="3027442" indent="0">
              <a:buNone/>
              <a:defRPr sz="7947"/>
            </a:lvl3pPr>
            <a:lvl4pPr marL="4541163" indent="0">
              <a:buNone/>
              <a:defRPr sz="6622"/>
            </a:lvl4pPr>
            <a:lvl5pPr marL="6054884" indent="0">
              <a:buNone/>
              <a:defRPr sz="6622"/>
            </a:lvl5pPr>
            <a:lvl6pPr marL="7568605" indent="0">
              <a:buNone/>
              <a:defRPr sz="6622"/>
            </a:lvl6pPr>
            <a:lvl7pPr marL="9082324" indent="0">
              <a:buNone/>
              <a:defRPr sz="6622"/>
            </a:lvl7pPr>
            <a:lvl8pPr marL="10596045" indent="0">
              <a:buNone/>
              <a:defRPr sz="6622"/>
            </a:lvl8pPr>
            <a:lvl9pPr marL="12109766" indent="0">
              <a:buNone/>
              <a:defRPr sz="6622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8989" y="6415088"/>
            <a:ext cx="9763756" cy="11879792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5298"/>
            </a:lvl1pPr>
            <a:lvl2pPr marL="1513721" indent="0">
              <a:buNone/>
              <a:defRPr sz="3973"/>
            </a:lvl2pPr>
            <a:lvl3pPr marL="3027442" indent="0">
              <a:buNone/>
              <a:defRPr sz="3312"/>
            </a:lvl3pPr>
            <a:lvl4pPr marL="4541163" indent="0">
              <a:buNone/>
              <a:defRPr sz="2980"/>
            </a:lvl4pPr>
            <a:lvl5pPr marL="6054884" indent="0">
              <a:buNone/>
              <a:defRPr sz="2980"/>
            </a:lvl5pPr>
            <a:lvl6pPr marL="7568605" indent="0">
              <a:buNone/>
              <a:defRPr sz="2980"/>
            </a:lvl6pPr>
            <a:lvl7pPr marL="9082324" indent="0">
              <a:buNone/>
              <a:defRPr sz="2980"/>
            </a:lvl7pPr>
            <a:lvl8pPr marL="10596045" indent="0">
              <a:buNone/>
              <a:defRPr sz="2980"/>
            </a:lvl8pPr>
            <a:lvl9pPr marL="12109766" indent="0">
              <a:buNone/>
              <a:defRPr sz="298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3741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98622" y="1140461"/>
            <a:ext cx="26112372" cy="4133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98622" y="5702302"/>
            <a:ext cx="26112372" cy="135677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19819460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4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057592E-0C21-4F4D-BDD6-4B8FDF93DDFF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19819460"/>
            <a:ext cx="1021788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4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99070" y="19819460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1637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027442" rtl="0" eaLnBrk="1" latinLnBrk="0" hangingPunct="1">
        <a:lnSpc>
          <a:spcPct val="90000"/>
        </a:lnSpc>
        <a:spcBef>
          <a:spcPct val="0"/>
        </a:spcBef>
        <a:buNone/>
        <a:defRPr sz="1456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60" indent="-756860" algn="l" defTabSz="3027442" rtl="0" eaLnBrk="1" latinLnBrk="0" hangingPunct="1">
        <a:lnSpc>
          <a:spcPct val="90000"/>
        </a:lnSpc>
        <a:spcBef>
          <a:spcPts val="3312"/>
        </a:spcBef>
        <a:buFont typeface="Wingdings 2" pitchFamily="18" charset="2"/>
        <a:buChar char="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581" indent="-756860" algn="l" defTabSz="3027442" rtl="0" eaLnBrk="1" latinLnBrk="0" hangingPunct="1">
        <a:lnSpc>
          <a:spcPct val="90000"/>
        </a:lnSpc>
        <a:spcBef>
          <a:spcPts val="1655"/>
        </a:spcBef>
        <a:buFont typeface="Wingdings 2" pitchFamily="18" charset="2"/>
        <a:buChar char=""/>
        <a:defRPr sz="7947" kern="1200">
          <a:solidFill>
            <a:schemeClr val="tx1"/>
          </a:solidFill>
          <a:latin typeface="+mn-lt"/>
          <a:ea typeface="+mn-ea"/>
          <a:cs typeface="+mn-cs"/>
        </a:defRPr>
      </a:lvl2pPr>
      <a:lvl3pPr marL="3784302" indent="-756860" algn="l" defTabSz="3027442" rtl="0" eaLnBrk="1" latinLnBrk="0" hangingPunct="1">
        <a:lnSpc>
          <a:spcPct val="90000"/>
        </a:lnSpc>
        <a:spcBef>
          <a:spcPts val="1655"/>
        </a:spcBef>
        <a:buFont typeface="Wingdings 2" pitchFamily="18" charset="2"/>
        <a:buChar char="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023" indent="-756860" algn="l" defTabSz="3027442" rtl="0" eaLnBrk="1" latinLnBrk="0" hangingPunct="1">
        <a:lnSpc>
          <a:spcPct val="90000"/>
        </a:lnSpc>
        <a:spcBef>
          <a:spcPts val="1655"/>
        </a:spcBef>
        <a:buFont typeface="Wingdings 2" pitchFamily="18" charset="2"/>
        <a:buChar char=""/>
        <a:defRPr sz="5959" kern="1200">
          <a:solidFill>
            <a:schemeClr val="tx1"/>
          </a:solidFill>
          <a:latin typeface="+mn-lt"/>
          <a:ea typeface="+mn-ea"/>
          <a:cs typeface="+mn-cs"/>
        </a:defRPr>
      </a:lvl4pPr>
      <a:lvl5pPr marL="6811744" indent="-756860" algn="l" defTabSz="3027442" rtl="0" eaLnBrk="1" latinLnBrk="0" hangingPunct="1">
        <a:lnSpc>
          <a:spcPct val="90000"/>
        </a:lnSpc>
        <a:spcBef>
          <a:spcPts val="1655"/>
        </a:spcBef>
        <a:buFont typeface="Wingdings 2" pitchFamily="18" charset="2"/>
        <a:buChar char=""/>
        <a:defRPr sz="5959" kern="1200">
          <a:solidFill>
            <a:schemeClr val="tx1"/>
          </a:solidFill>
          <a:latin typeface="+mn-lt"/>
          <a:ea typeface="+mn-ea"/>
          <a:cs typeface="+mn-cs"/>
        </a:defRPr>
      </a:lvl5pPr>
      <a:lvl6pPr marL="8325465" indent="-756860" algn="l" defTabSz="3027442" rtl="0" eaLnBrk="1" latinLnBrk="0" hangingPunct="1">
        <a:spcBef>
          <a:spcPct val="20000"/>
        </a:spcBef>
        <a:buFont typeface="Wingdings 2" pitchFamily="18" charset="2"/>
        <a:buChar char=""/>
        <a:defRPr sz="5959" kern="1200">
          <a:solidFill>
            <a:schemeClr val="tx1"/>
          </a:solidFill>
          <a:latin typeface="+mn-lt"/>
          <a:ea typeface="+mn-ea"/>
          <a:cs typeface="+mn-cs"/>
        </a:defRPr>
      </a:lvl6pPr>
      <a:lvl7pPr marL="9839186" indent="-756860" algn="l" defTabSz="3027442" rtl="0" eaLnBrk="1" latinLnBrk="0" hangingPunct="1">
        <a:spcBef>
          <a:spcPct val="20000"/>
        </a:spcBef>
        <a:buFont typeface="Wingdings 2" pitchFamily="18" charset="2"/>
        <a:buChar char=""/>
        <a:defRPr sz="5959" kern="1200">
          <a:solidFill>
            <a:schemeClr val="tx1"/>
          </a:solidFill>
          <a:latin typeface="+mn-lt"/>
          <a:ea typeface="+mn-ea"/>
          <a:cs typeface="+mn-cs"/>
        </a:defRPr>
      </a:lvl7pPr>
      <a:lvl8pPr marL="11352907" indent="-756860" algn="l" defTabSz="3027442" rtl="0" eaLnBrk="1" latinLnBrk="0" hangingPunct="1">
        <a:spcBef>
          <a:spcPct val="20000"/>
        </a:spcBef>
        <a:buFont typeface="Wingdings 2" pitchFamily="18" charset="2"/>
        <a:buChar char=""/>
        <a:defRPr sz="5959" kern="1200">
          <a:solidFill>
            <a:schemeClr val="tx1"/>
          </a:solidFill>
          <a:latin typeface="+mn-lt"/>
          <a:ea typeface="+mn-ea"/>
          <a:cs typeface="+mn-cs"/>
        </a:defRPr>
      </a:lvl8pPr>
      <a:lvl9pPr marL="12866628" indent="-756860" algn="l" defTabSz="3027442" rtl="0" eaLnBrk="1" latinLnBrk="0" hangingPunct="1">
        <a:spcBef>
          <a:spcPct val="20000"/>
        </a:spcBef>
        <a:buFont typeface="Wingdings 2" pitchFamily="18" charset="2"/>
        <a:buChar char=""/>
        <a:defRPr sz="59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1pPr>
      <a:lvl2pPr marL="1513721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2pPr>
      <a:lvl3pPr marL="3027442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3pPr>
      <a:lvl4pPr marL="4541163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4pPr>
      <a:lvl5pPr marL="6054884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5pPr>
      <a:lvl6pPr marL="7568605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6pPr>
      <a:lvl7pPr marL="9082324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7pPr>
      <a:lvl8pPr marL="10596045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8pPr>
      <a:lvl9pPr marL="12109766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" y="2"/>
            <a:ext cx="7058962" cy="21383628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51783" y="1425578"/>
            <a:ext cx="25509671" cy="6177492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51784" y="8315856"/>
            <a:ext cx="25509668" cy="104672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64128" y="19070248"/>
            <a:ext cx="2839040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18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057592E-0C21-4F4D-BDD6-4B8FDF93DDFF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78825" y="19070248"/>
            <a:ext cx="1759603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18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392438" y="19070248"/>
            <a:ext cx="1369016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18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69558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06" r:id="rId14"/>
    <p:sldLayoutId id="2147483807" r:id="rId15"/>
    <p:sldLayoutId id="2147483808" r:id="rId16"/>
    <p:sldLayoutId id="2147483809" r:id="rId17"/>
  </p:sldLayoutIdLst>
  <p:txStyles>
    <p:titleStyle>
      <a:lvl1pPr algn="ctr" defTabSz="1425595" rtl="0" eaLnBrk="1" latinLnBrk="0" hangingPunct="1">
        <a:spcBef>
          <a:spcPct val="0"/>
        </a:spcBef>
        <a:buNone/>
        <a:defRPr sz="12472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890997" indent="-890997" algn="l" defTabSz="1425595" rtl="0" eaLnBrk="1" latinLnBrk="0" hangingPunct="1">
        <a:spcBef>
          <a:spcPct val="20000"/>
        </a:spcBef>
        <a:spcAft>
          <a:spcPts val="187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7483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2316592" indent="-890997" algn="l" defTabSz="1425595" rtl="0" eaLnBrk="1" latinLnBrk="0" hangingPunct="1">
        <a:spcBef>
          <a:spcPct val="20000"/>
        </a:spcBef>
        <a:spcAft>
          <a:spcPts val="187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6236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3742188" indent="-890997" algn="l" defTabSz="1425595" rtl="0" eaLnBrk="1" latinLnBrk="0" hangingPunct="1">
        <a:spcBef>
          <a:spcPct val="20000"/>
        </a:spcBef>
        <a:spcAft>
          <a:spcPts val="187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5613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4811384" indent="-534598" algn="l" defTabSz="1425595" rtl="0" eaLnBrk="1" latinLnBrk="0" hangingPunct="1">
        <a:spcBef>
          <a:spcPct val="20000"/>
        </a:spcBef>
        <a:spcAft>
          <a:spcPts val="187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4989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6236980" indent="-534598" algn="l" defTabSz="1425595" rtl="0" eaLnBrk="1" latinLnBrk="0" hangingPunct="1">
        <a:spcBef>
          <a:spcPct val="20000"/>
        </a:spcBef>
        <a:spcAft>
          <a:spcPts val="187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4365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7840774" indent="-712798" algn="l" defTabSz="1425595" rtl="0" eaLnBrk="1" latinLnBrk="0" hangingPunct="1">
        <a:spcBef>
          <a:spcPct val="20000"/>
        </a:spcBef>
        <a:spcAft>
          <a:spcPts val="187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4365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9266370" indent="-712798" algn="l" defTabSz="1425595" rtl="0" eaLnBrk="1" latinLnBrk="0" hangingPunct="1">
        <a:spcBef>
          <a:spcPct val="20000"/>
        </a:spcBef>
        <a:spcAft>
          <a:spcPts val="187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4365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10691965" indent="-712798" algn="l" defTabSz="1425595" rtl="0" eaLnBrk="1" latinLnBrk="0" hangingPunct="1">
        <a:spcBef>
          <a:spcPct val="20000"/>
        </a:spcBef>
        <a:spcAft>
          <a:spcPts val="187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4365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12117560" indent="-712798" algn="l" defTabSz="1425595" rtl="0" eaLnBrk="1" latinLnBrk="0" hangingPunct="1">
        <a:spcBef>
          <a:spcPct val="20000"/>
        </a:spcBef>
        <a:spcAft>
          <a:spcPts val="187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4365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95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1pPr>
      <a:lvl2pPr marL="1425595" algn="l" defTabSz="1425595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2pPr>
      <a:lvl3pPr marL="2851191" algn="l" defTabSz="1425595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3pPr>
      <a:lvl4pPr marL="4276786" algn="l" defTabSz="1425595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5702381" algn="l" defTabSz="1425595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127977" algn="l" defTabSz="1425595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8553572" algn="l" defTabSz="1425595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9979167" algn="l" defTabSz="1425595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1404763" algn="l" defTabSz="1425595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E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241"/>
          <p:cNvSpPr txBox="1">
            <a:spLocks noChangeArrowheads="1"/>
          </p:cNvSpPr>
          <p:nvPr/>
        </p:nvSpPr>
        <p:spPr bwMode="auto">
          <a:xfrm>
            <a:off x="473050" y="318493"/>
            <a:ext cx="29329113" cy="2754907"/>
          </a:xfrm>
          <a:prstGeom prst="snip2DiagRect">
            <a:avLst/>
          </a:prstGeom>
          <a:solidFill>
            <a:srgbClr val="E64B3C"/>
          </a:solidFill>
          <a:ln w="25400">
            <a:noFill/>
            <a:miter lim="800000"/>
          </a:ln>
        </p:spPr>
        <p:txBody>
          <a:bodyPr lIns="41137" tIns="20568" rIns="41137" bIns="20568" anchor="ctr"/>
          <a:lstStyle>
            <a:defPPr>
              <a:defRPr kern="1200"/>
            </a:defPPr>
            <a:lvl1pPr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en-US" altLang="zh-CN" sz="2800" b="1" i="1" u="sng" dirty="0">
              <a:solidFill>
                <a:schemeClr val="bg1"/>
              </a:solidFill>
              <a:latin typeface="Arial"/>
              <a:ea typeface="SimSun" pitchFamily="2" charset="-122"/>
            </a:endParaRPr>
          </a:p>
        </p:txBody>
      </p:sp>
      <p:sp>
        <p:nvSpPr>
          <p:cNvPr id="70" name="Text Placeholder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25621FB-070F-446E-BA36-4A66EBF8DEF2}"/>
              </a:ext>
            </a:extLst>
          </p:cNvPr>
          <p:cNvSpPr txBox="1"/>
          <p:nvPr/>
        </p:nvSpPr>
        <p:spPr>
          <a:xfrm>
            <a:off x="1930400" y="468261"/>
            <a:ext cx="25821879" cy="1908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2529330">
              <a:spcBef>
                <a:spcPct val="20000"/>
              </a:spcBef>
              <a:defRPr/>
            </a:pPr>
            <a:r>
              <a:rPr lang="ru-RU" sz="4800" b="1" dirty="0" smtClean="0">
                <a:solidFill>
                  <a:schemeClr val="bg1"/>
                </a:solidFill>
                <a:latin typeface="Quattrocento" panose="02020802030000000404" pitchFamily="18" charset="0"/>
              </a:rPr>
              <a:t>Формирование терминологической компетенции у студентов СПО </a:t>
            </a:r>
          </a:p>
          <a:p>
            <a:pPr algn="ctr" defTabSz="2529330">
              <a:spcBef>
                <a:spcPct val="20000"/>
              </a:spcBef>
              <a:defRPr/>
            </a:pPr>
            <a:r>
              <a:rPr lang="ru-RU" sz="4800" b="1" dirty="0" smtClean="0">
                <a:solidFill>
                  <a:schemeClr val="bg1"/>
                </a:solidFill>
                <a:latin typeface="Quattrocento" panose="02020802030000000404" pitchFamily="18" charset="0"/>
              </a:rPr>
              <a:t>на уроках русского языка</a:t>
            </a:r>
            <a:endParaRPr lang="en-US" sz="4800" b="1" dirty="0">
              <a:solidFill>
                <a:schemeClr val="bg1"/>
              </a:solidFill>
              <a:latin typeface="Quattrocento" panose="02020802030000000404" pitchFamily="18" charset="0"/>
            </a:endParaRPr>
          </a:p>
        </p:txBody>
      </p:sp>
      <p:sp>
        <p:nvSpPr>
          <p:cNvPr id="71" name="Text Placeholder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A3E55C8-5130-4258-80B1-064CE3FDB621}"/>
              </a:ext>
            </a:extLst>
          </p:cNvPr>
          <p:cNvSpPr txBox="1"/>
          <p:nvPr/>
        </p:nvSpPr>
        <p:spPr>
          <a:xfrm>
            <a:off x="2522935" y="1989159"/>
            <a:ext cx="25229344" cy="1083374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>
              <a:defRPr kern="1200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ru-RU" sz="3200" dirty="0" err="1" smtClean="0">
                <a:solidFill>
                  <a:schemeClr val="bg1"/>
                </a:solidFill>
                <a:latin typeface="Quattrocento" panose="02020802030000000404" pitchFamily="18" charset="0"/>
                <a:cs typeface="Arial" pitchFamily="34" charset="0"/>
              </a:rPr>
              <a:t>Лакатош</a:t>
            </a:r>
            <a:r>
              <a:rPr lang="ru-RU" sz="3200" dirty="0" smtClean="0">
                <a:solidFill>
                  <a:schemeClr val="bg1"/>
                </a:solidFill>
                <a:latin typeface="Quattrocento" panose="02020802030000000404" pitchFamily="18" charset="0"/>
                <a:cs typeface="Arial" pitchFamily="34" charset="0"/>
              </a:rPr>
              <a:t> А.А., преподаватель</a:t>
            </a:r>
          </a:p>
          <a:p>
            <a:pPr algn="r">
              <a:defRPr/>
            </a:pPr>
            <a:r>
              <a:rPr lang="ru-RU" sz="3200" dirty="0" smtClean="0">
                <a:solidFill>
                  <a:schemeClr val="bg1"/>
                </a:solidFill>
                <a:latin typeface="Quattrocento" panose="02020802030000000404" pitchFamily="18" charset="0"/>
                <a:cs typeface="Arial" pitchFamily="34" charset="0"/>
              </a:rPr>
              <a:t>ГБПОУ ИО «Братский торгово-технологический техникум»</a:t>
            </a:r>
            <a:endParaRPr lang="en-US" sz="3200" dirty="0">
              <a:solidFill>
                <a:schemeClr val="bg1"/>
              </a:solidFill>
              <a:latin typeface="Quattrocento" panose="02020802030000000404" pitchFamily="18" charset="0"/>
              <a:cs typeface="Arial" pitchFamily="34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24D4BC5-5256-4C2E-B3FB-87EA69B63AF3}"/>
              </a:ext>
            </a:extLst>
          </p:cNvPr>
          <p:cNvSpPr/>
          <p:nvPr/>
        </p:nvSpPr>
        <p:spPr>
          <a:xfrm>
            <a:off x="455586" y="3978209"/>
            <a:ext cx="8459814" cy="49117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493" tIns="30747" rIns="61493" bIns="30747" rtlCol="0" anchor="ctr"/>
          <a:lstStyle>
            <a:defPPr>
              <a:defRPr kern="1200"/>
            </a:defPPr>
          </a:lstStyle>
          <a:p>
            <a:pPr algn="ctr"/>
            <a:endParaRPr lang="en-US" sz="6500" dirty="0">
              <a:latin typeface="+mj-lt"/>
            </a:endParaRPr>
          </a:p>
        </p:txBody>
      </p:sp>
      <p:sp>
        <p:nvSpPr>
          <p:cNvPr id="73" name="TextBox 1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5A32123-7974-4A0F-B8DF-6C82FB22F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913" y="4018602"/>
            <a:ext cx="8199487" cy="480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m="http://schemas.openxmlformats.org/officeDocument/2006/math" xmlns:w="http://schemas.openxmlformats.org/wordprocessingml/2006/main" xmlns:wp="http://schemas.openxmlformats.org/drawingml/2006/wordprocessingDrawing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m="http://schemas.openxmlformats.org/officeDocument/2006/math" xmlns:w="http://schemas.openxmlformats.org/wordprocessingml/2006/main" xmlns:wp="http://schemas.openxmlformats.org/drawingml/2006/wordprocessingDrawing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1479" tIns="30739" rIns="61479" bIns="30739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450000" fontAlgn="base"/>
            <a:r>
              <a:rPr lang="ru-RU" sz="2800" dirty="0" smtClean="0">
                <a:latin typeface="+mn-lt"/>
              </a:rPr>
              <a:t>В работе рассматривается терминологическая компетенция, ее развитие и влияние на профессиональную деятельность. </a:t>
            </a:r>
          </a:p>
          <a:p>
            <a:pPr indent="450000" fontAlgn="base"/>
            <a:r>
              <a:rPr lang="ru-RU" sz="2800" b="1" dirty="0" smtClean="0">
                <a:latin typeface="+mn-lt"/>
              </a:rPr>
              <a:t>Цель </a:t>
            </a:r>
            <a:r>
              <a:rPr lang="ru-RU" sz="2800" dirty="0" smtClean="0">
                <a:latin typeface="+mn-lt"/>
              </a:rPr>
              <a:t>-  подготовить студента  грамотно применять терминологию при решении профессиональных задач.</a:t>
            </a:r>
          </a:p>
          <a:p>
            <a:pPr indent="450000" fontAlgn="base"/>
            <a:r>
              <a:rPr lang="ru-RU" sz="2800" b="1" dirty="0" smtClean="0">
                <a:latin typeface="+mn-lt"/>
              </a:rPr>
              <a:t>Задачи</a:t>
            </a:r>
            <a:r>
              <a:rPr lang="ru-RU" sz="2800" dirty="0" smtClean="0">
                <a:latin typeface="+mn-lt"/>
              </a:rPr>
              <a:t>: поиск оптимальных приемов обучения студентов терминологической лексике; разработка упражнений на формирование и совершенствование терминологических навыков и умений.</a:t>
            </a:r>
            <a:endParaRPr lang="ru-RU" sz="2800" dirty="0" smtClean="0">
              <a:latin typeface="+mn-lt"/>
            </a:endParaRPr>
          </a:p>
        </p:txBody>
      </p:sp>
      <p:sp>
        <p:nvSpPr>
          <p:cNvPr id="74" name="Rectangle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EDA12B6-07B5-44F9-8F8B-E1BE66469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586" y="3303932"/>
            <a:ext cx="8510614" cy="556868"/>
          </a:xfrm>
          <a:prstGeom prst="snipRoundRect">
            <a:avLst>
              <a:gd name="adj1" fmla="val 0"/>
              <a:gd name="adj2" fmla="val 50000"/>
            </a:avLst>
          </a:prstGeom>
          <a:solidFill>
            <a:srgbClr val="3684A0"/>
          </a:solidFill>
          <a:ln w="12700">
            <a:noFill/>
            <a:miter lim="800000"/>
          </a:ln>
        </p:spPr>
        <p:txBody>
          <a:bodyPr wrap="none" lIns="184480" tIns="49195" rIns="184480" bIns="46109" anchor="ctr" anchorCtr="0"/>
          <a:lstStyle>
            <a:defPPr>
              <a:defRPr kern="1200"/>
            </a:defPPr>
          </a:lstStyle>
          <a:p>
            <a:pPr defTabSz="3162490"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Quattrocento" panose="02020802030000000404" pitchFamily="18" charset="0"/>
              </a:rPr>
              <a:t>Аннотация</a:t>
            </a:r>
            <a:endParaRPr lang="en-US" sz="4400" b="1" dirty="0">
              <a:solidFill>
                <a:schemeClr val="bg1"/>
              </a:solidFill>
              <a:latin typeface="Quattrocento" panose="02020802030000000404" pitchFamily="18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F831EE1-8866-4A3E-8CAB-8624A11FF145}"/>
              </a:ext>
            </a:extLst>
          </p:cNvPr>
          <p:cNvSpPr/>
          <p:nvPr/>
        </p:nvSpPr>
        <p:spPr>
          <a:xfrm>
            <a:off x="9829522" y="3978208"/>
            <a:ext cx="9042678" cy="3133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493" tIns="30747" rIns="61493" bIns="30747" rtlCol="0" anchor="ctr"/>
          <a:lstStyle>
            <a:defPPr>
              <a:defRPr kern="1200"/>
            </a:defPPr>
          </a:lstStyle>
          <a:p>
            <a:pPr algn="ctr"/>
            <a:endParaRPr lang="en-US" sz="6500" dirty="0">
              <a:latin typeface="+mj-lt"/>
            </a:endParaRPr>
          </a:p>
        </p:txBody>
      </p:sp>
      <p:sp>
        <p:nvSpPr>
          <p:cNvPr id="80" name="TextBox 1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5A199C6-0BDE-461E-8044-A335463A4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62850" y="4044002"/>
            <a:ext cx="8858550" cy="3078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m="http://schemas.openxmlformats.org/officeDocument/2006/math" xmlns:w="http://schemas.openxmlformats.org/wordprocessingml/2006/main" xmlns:wp="http://schemas.openxmlformats.org/drawingml/2006/wordprocessingDrawing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m="http://schemas.openxmlformats.org/officeDocument/2006/math" xmlns:w="http://schemas.openxmlformats.org/wordprocessingml/2006/main" xmlns:wp="http://schemas.openxmlformats.org/drawingml/2006/wordprocessingDrawing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1479" tIns="30739" rIns="61479" bIns="30739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eaLnBrk="1" hangingPunct="1"/>
            <a:r>
              <a:rPr lang="ru-RU" sz="2800" dirty="0" smtClean="0">
                <a:latin typeface="+mn-lt"/>
              </a:rPr>
              <a:t>Этапы работы над развитием терминологической компетенции: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ru-RU" sz="2800" dirty="0" smtClean="0">
                <a:latin typeface="+mn-lt"/>
              </a:rPr>
              <a:t>Знакомство с терминами, профессионализмами (Табл.1, Табл. 2);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ru-RU" sz="2800" dirty="0" smtClean="0">
                <a:latin typeface="+mn-lt"/>
              </a:rPr>
              <a:t>Закрепление лексики (например, диктанты, рис.1);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ru-RU" sz="2800" dirty="0" smtClean="0">
                <a:latin typeface="+mn-lt"/>
              </a:rPr>
              <a:t>Употребление профессиональных терминов при составлении высказываний, текстов.</a:t>
            </a:r>
            <a:endParaRPr lang="ru-RU" sz="2800" dirty="0" smtClean="0">
              <a:latin typeface="+mn-lt"/>
            </a:endParaRPr>
          </a:p>
        </p:txBody>
      </p:sp>
      <p:sp>
        <p:nvSpPr>
          <p:cNvPr id="81" name="Rectangle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68B6862-5CC5-4906-AC03-EA9661AD1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4122" y="3303932"/>
            <a:ext cx="9093478" cy="582268"/>
          </a:xfrm>
          <a:prstGeom prst="snipRoundRect">
            <a:avLst>
              <a:gd name="adj1" fmla="val 0"/>
              <a:gd name="adj2" fmla="val 50000"/>
            </a:avLst>
          </a:prstGeom>
          <a:solidFill>
            <a:srgbClr val="664F93"/>
          </a:solidFill>
          <a:ln w="12700">
            <a:noFill/>
            <a:miter lim="800000"/>
          </a:ln>
        </p:spPr>
        <p:txBody>
          <a:bodyPr wrap="none" lIns="184480" tIns="49195" rIns="184480" bIns="46109" anchor="ctr" anchorCtr="0"/>
          <a:lstStyle>
            <a:defPPr>
              <a:defRPr kern="1200"/>
            </a:defPPr>
          </a:lstStyle>
          <a:p>
            <a:pPr defTabSz="3162490"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Quattrocento" panose="02020802030000000404" pitchFamily="18" charset="0"/>
              </a:rPr>
              <a:t>Методы и материалы</a:t>
            </a:r>
            <a:endParaRPr lang="en-US" sz="4400" b="1" dirty="0">
              <a:solidFill>
                <a:schemeClr val="bg1"/>
              </a:solidFill>
              <a:latin typeface="Quattrocento" panose="02020802030000000404" pitchFamily="18" charset="0"/>
            </a:endParaRPr>
          </a:p>
        </p:txBody>
      </p:sp>
      <p:sp>
        <p:nvSpPr>
          <p:cNvPr id="87" name="Rectangle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BE282AE-183A-4D49-B152-23A5A101B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5996" y="14429132"/>
            <a:ext cx="9090804" cy="556868"/>
          </a:xfrm>
          <a:prstGeom prst="snipRoundRect">
            <a:avLst>
              <a:gd name="adj1" fmla="val 0"/>
              <a:gd name="adj2" fmla="val 50000"/>
            </a:avLst>
          </a:prstGeom>
          <a:solidFill>
            <a:srgbClr val="3684A0"/>
          </a:solidFill>
          <a:ln w="12700">
            <a:noFill/>
            <a:miter lim="800000"/>
          </a:ln>
        </p:spPr>
        <p:txBody>
          <a:bodyPr wrap="none" lIns="184480" tIns="49195" rIns="184480" bIns="46109" anchor="ctr" anchorCtr="0"/>
          <a:lstStyle>
            <a:defPPr>
              <a:defRPr kern="1200"/>
            </a:defPPr>
          </a:lstStyle>
          <a:p>
            <a:pPr defTabSz="3162490"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Quattrocento" panose="02020802030000000404" pitchFamily="18" charset="0"/>
              </a:rPr>
              <a:t>Заключение</a:t>
            </a:r>
            <a:endParaRPr lang="en-US" sz="4400" b="1" dirty="0">
              <a:solidFill>
                <a:schemeClr val="bg1"/>
              </a:solidFill>
              <a:latin typeface="Quattrocento" panose="02020802030000000404" pitchFamily="18" charset="0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36036AE-C83F-4AC9-800C-C6574727635F}"/>
              </a:ext>
            </a:extLst>
          </p:cNvPr>
          <p:cNvSpPr/>
          <p:nvPr/>
        </p:nvSpPr>
        <p:spPr>
          <a:xfrm>
            <a:off x="455586" y="10458693"/>
            <a:ext cx="8485214" cy="9861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493" tIns="30747" rIns="61493" bIns="30747" rtlCol="0" anchor="ctr"/>
          <a:lstStyle>
            <a:defPPr>
              <a:defRPr kern="1200"/>
            </a:defPPr>
          </a:lstStyle>
          <a:p>
            <a:pPr algn="ctr"/>
            <a:endParaRPr lang="en-US" sz="6500" dirty="0">
              <a:latin typeface="+mj-lt"/>
            </a:endParaRPr>
          </a:p>
        </p:txBody>
      </p:sp>
      <p:sp>
        <p:nvSpPr>
          <p:cNvPr id="89" name="TextBox 1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742DD1E-D7E3-4AB1-8A17-D5B59B6AB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10549367"/>
            <a:ext cx="8356600" cy="9541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m="http://schemas.openxmlformats.org/officeDocument/2006/math" xmlns:w="http://schemas.openxmlformats.org/wordprocessingml/2006/main" xmlns:wp="http://schemas.openxmlformats.org/drawingml/2006/wordprocessingDrawing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m="http://schemas.openxmlformats.org/officeDocument/2006/math" xmlns:w="http://schemas.openxmlformats.org/wordprocessingml/2006/main" xmlns:wp="http://schemas.openxmlformats.org/drawingml/2006/wordprocessingDrawing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1479" tIns="30739" rIns="61479" bIns="30739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450000"/>
            <a:r>
              <a:rPr lang="ru-RU" sz="2800" dirty="0" smtClean="0">
                <a:latin typeface="+mn-lt"/>
              </a:rPr>
              <a:t>Грамотная речь и письмо очень важны в любой профессии, поскольку являются основными инструментами общения. </a:t>
            </a:r>
          </a:p>
          <a:p>
            <a:pPr indent="450000"/>
            <a:r>
              <a:rPr lang="ru-RU" sz="2800" dirty="0" smtClean="0">
                <a:latin typeface="+mn-lt"/>
              </a:rPr>
              <a:t>Терминологическая компетенция является важной частью профессиональной компетенции, так как использование правильной терминологии позволяет профессионалам эффективно общаться и передавать информацию друг другу. Кроме того, правильное использование терминологии помогает избежать недопонимания и ошибок при общении. </a:t>
            </a:r>
          </a:p>
          <a:p>
            <a:pPr indent="450000"/>
            <a:r>
              <a:rPr lang="ru-RU" sz="2800" dirty="0" smtClean="0">
                <a:latin typeface="+mn-lt"/>
              </a:rPr>
              <a:t>Термин (от </a:t>
            </a:r>
            <a:r>
              <a:rPr lang="ru-RU" sz="2800" b="1" i="1" dirty="0" smtClean="0">
                <a:latin typeface="+mn-lt"/>
              </a:rPr>
              <a:t>лат.</a:t>
            </a:r>
            <a:r>
              <a:rPr lang="ru-RU" sz="2800" dirty="0" smtClean="0">
                <a:latin typeface="+mn-lt"/>
              </a:rPr>
              <a:t> </a:t>
            </a:r>
            <a:r>
              <a:rPr lang="en-US" sz="2800" dirty="0" smtClean="0">
                <a:latin typeface="+mn-lt"/>
              </a:rPr>
              <a:t>Terminus</a:t>
            </a:r>
            <a:r>
              <a:rPr lang="ru-RU" sz="2800" dirty="0" smtClean="0">
                <a:latin typeface="+mn-lt"/>
              </a:rPr>
              <a:t> - граница, предел) - языковой знак (слово или сочетание), соотнесенный со специальным понятием, явлением или предметом.</a:t>
            </a:r>
          </a:p>
          <a:p>
            <a:pPr indent="450000"/>
            <a:r>
              <a:rPr lang="ru-RU" sz="2800" dirty="0" smtClean="0">
                <a:latin typeface="+mn-lt"/>
              </a:rPr>
              <a:t>Владение профессиональным языком, терминологией имеет множество преимуществ для студентов: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+mn-lt"/>
              </a:rPr>
              <a:t>Улучшение коммуникационных навыков.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+mn-lt"/>
              </a:rPr>
              <a:t>Успех в карьере.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+mn-lt"/>
              </a:rPr>
              <a:t>Лучшее понимание обучаемого материала.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+mn-lt"/>
              </a:rPr>
              <a:t>Интернационализация (расширение проф.сети в международной среде).</a:t>
            </a:r>
            <a:endParaRPr lang="ru-RU" sz="2800" dirty="0" smtClean="0">
              <a:latin typeface="+mn-lt"/>
            </a:endParaRPr>
          </a:p>
        </p:txBody>
      </p:sp>
      <p:sp>
        <p:nvSpPr>
          <p:cNvPr id="90" name="Rectangle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C463412-CC68-4A0F-AE72-68EF99EB2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986" y="9765287"/>
            <a:ext cx="8536014" cy="521713"/>
          </a:xfrm>
          <a:prstGeom prst="snipRoundRect">
            <a:avLst>
              <a:gd name="adj1" fmla="val 0"/>
              <a:gd name="adj2" fmla="val 50000"/>
            </a:avLst>
          </a:prstGeom>
          <a:solidFill>
            <a:srgbClr val="664F93"/>
          </a:solidFill>
          <a:ln w="12700">
            <a:noFill/>
            <a:miter lim="800000"/>
          </a:ln>
        </p:spPr>
        <p:txBody>
          <a:bodyPr wrap="none" lIns="184480" tIns="49195" rIns="184480" bIns="46109" anchor="ctr" anchorCtr="0"/>
          <a:lstStyle>
            <a:defPPr>
              <a:defRPr kern="1200"/>
            </a:defPPr>
          </a:lstStyle>
          <a:p>
            <a:pPr defTabSz="3162490"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Quattrocento" panose="02020802030000000404" pitchFamily="18" charset="0"/>
              </a:rPr>
              <a:t>Введение</a:t>
            </a:r>
            <a:endParaRPr lang="en-US" sz="4400" b="1" dirty="0">
              <a:solidFill>
                <a:schemeClr val="bg1"/>
              </a:solidFill>
              <a:latin typeface="Quattrocento" panose="02020802030000000404" pitchFamily="18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5D5CB20-8752-4D75-A601-0EEB3443D27F}"/>
              </a:ext>
            </a:extLst>
          </p:cNvPr>
          <p:cNvSpPr/>
          <p:nvPr/>
        </p:nvSpPr>
        <p:spPr>
          <a:xfrm>
            <a:off x="19536693" y="16195388"/>
            <a:ext cx="9952708" cy="40484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493" tIns="30747" rIns="61493" bIns="30747" rtlCol="0" anchor="ctr"/>
          <a:lstStyle>
            <a:defPPr>
              <a:defRPr kern="1200"/>
            </a:defPPr>
          </a:lstStyle>
          <a:p>
            <a:pPr algn="ctr"/>
            <a:endParaRPr lang="en-US" sz="6500" dirty="0">
              <a:latin typeface="+mj-lt"/>
            </a:endParaRPr>
          </a:p>
        </p:txBody>
      </p:sp>
      <p:sp>
        <p:nvSpPr>
          <p:cNvPr id="92" name="TextBox 1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4F3D693-DA0F-454D-94C0-CEAA07C14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43020" y="16386881"/>
            <a:ext cx="9743180" cy="3755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m="http://schemas.openxmlformats.org/officeDocument/2006/math" xmlns:w="http://schemas.openxmlformats.org/wordprocessingml/2006/main" xmlns:wp="http://schemas.openxmlformats.org/drawingml/2006/wordprocessingDrawing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m="http://schemas.openxmlformats.org/officeDocument/2006/math" xmlns:w="http://schemas.openxmlformats.org/wordprocessingml/2006/main" xmlns:wp="http://schemas.openxmlformats.org/drawingml/2006/wordprocessingDrawing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1479" tIns="30739" rIns="61479" bIns="30739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lvl="0" indent="450000">
              <a:buFont typeface="+mj-lt"/>
              <a:buAutoNum type="arabicPeriod"/>
            </a:pPr>
            <a:r>
              <a:rPr lang="ru-RU" sz="2400" dirty="0" smtClean="0">
                <a:latin typeface="+mn-lt"/>
              </a:rPr>
              <a:t>Блинов В.И., Сергеев И.С. Как реализовать </a:t>
            </a:r>
            <a:r>
              <a:rPr lang="ru-RU" sz="2400" dirty="0" err="1" smtClean="0">
                <a:latin typeface="+mn-lt"/>
              </a:rPr>
              <a:t>компетентностный</a:t>
            </a:r>
            <a:r>
              <a:rPr lang="ru-RU" sz="2400" dirty="0" smtClean="0">
                <a:latin typeface="+mn-lt"/>
              </a:rPr>
              <a:t> подход на уроке и внеурочной деятельности. – М. : АРКТИ, 2012.</a:t>
            </a:r>
          </a:p>
          <a:p>
            <a:pPr lvl="0" indent="450000">
              <a:buFont typeface="+mj-lt"/>
              <a:buAutoNum type="arabicPeriod"/>
            </a:pPr>
            <a:r>
              <a:rPr lang="ru-RU" sz="2400" dirty="0" smtClean="0">
                <a:latin typeface="+mn-lt"/>
              </a:rPr>
              <a:t>Ермакова В.И. Кулинария. – М.: Просвещение, 1993. – 192 с.</a:t>
            </a:r>
          </a:p>
          <a:p>
            <a:pPr lvl="0" indent="450000">
              <a:buFont typeface="+mj-lt"/>
              <a:buAutoNum type="arabicPeriod"/>
            </a:pPr>
            <a:r>
              <a:rPr lang="ru-RU" sz="2400" dirty="0" smtClean="0">
                <a:latin typeface="+mn-lt"/>
              </a:rPr>
              <a:t>Лебедев О.Е. </a:t>
            </a:r>
            <a:r>
              <a:rPr lang="ru-RU" sz="2400" dirty="0" err="1" smtClean="0">
                <a:latin typeface="+mn-lt"/>
              </a:rPr>
              <a:t>Компетентностный</a:t>
            </a:r>
            <a:r>
              <a:rPr lang="ru-RU" sz="2400" dirty="0" smtClean="0">
                <a:latin typeface="+mn-lt"/>
              </a:rPr>
              <a:t> подход в образовании. – М. : Школьные технологии, 2011. </a:t>
            </a:r>
          </a:p>
          <a:p>
            <a:pPr lvl="0" indent="450000">
              <a:buFont typeface="+mj-lt"/>
              <a:buAutoNum type="arabicPeriod"/>
            </a:pPr>
            <a:r>
              <a:rPr lang="ru-RU" sz="2400" dirty="0" smtClean="0">
                <a:latin typeface="+mn-lt"/>
              </a:rPr>
              <a:t>Никитина Н.Я. Русская кухня. – М.: Просвещение, 1991. – 199 с. </a:t>
            </a:r>
          </a:p>
          <a:p>
            <a:pPr lvl="0" indent="450000">
              <a:buFont typeface="+mj-lt"/>
              <a:buAutoNum type="arabicPeriod"/>
            </a:pPr>
            <a:r>
              <a:rPr lang="ru-RU" sz="2400" dirty="0" smtClean="0">
                <a:latin typeface="+mn-lt"/>
              </a:rPr>
              <a:t>Попова И.М. Русский язык для экономистов : учебное пособие для иностранных студентов / И.М. Попова, Е.Б. </a:t>
            </a:r>
            <a:r>
              <a:rPr lang="ru-RU" sz="2400" dirty="0" err="1" smtClean="0">
                <a:latin typeface="+mn-lt"/>
              </a:rPr>
              <a:t>Патракеева</a:t>
            </a:r>
            <a:r>
              <a:rPr lang="ru-RU" sz="2400" dirty="0" smtClean="0">
                <a:latin typeface="+mn-lt"/>
              </a:rPr>
              <a:t>, М.М. Глазкова. – Тамбов : Изд-во ФГБОУ ВПО «ТГТУ», 2014. – 80 с. </a:t>
            </a:r>
          </a:p>
          <a:p>
            <a:pPr indent="-450000">
              <a:buFont typeface="+mj-lt"/>
              <a:buAutoNum type="arabicPeriod"/>
            </a:pPr>
            <a:endParaRPr lang="ru-RU" sz="2400" dirty="0" smtClean="0">
              <a:latin typeface="+mn-lt"/>
            </a:endParaRPr>
          </a:p>
        </p:txBody>
      </p:sp>
      <p:sp>
        <p:nvSpPr>
          <p:cNvPr id="93" name="Rectangle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EDC1F28-88BB-4DAD-9112-B4904B4A7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36692" y="15603582"/>
            <a:ext cx="9978107" cy="525418"/>
          </a:xfrm>
          <a:prstGeom prst="snipRoundRect">
            <a:avLst>
              <a:gd name="adj1" fmla="val 0"/>
              <a:gd name="adj2" fmla="val 46622"/>
            </a:avLst>
          </a:prstGeom>
          <a:solidFill>
            <a:schemeClr val="bg1">
              <a:lumMod val="50000"/>
            </a:schemeClr>
          </a:solidFill>
          <a:ln w="12700">
            <a:noFill/>
            <a:miter lim="800000"/>
          </a:ln>
        </p:spPr>
        <p:txBody>
          <a:bodyPr wrap="none" lIns="184480" tIns="49195" rIns="184480" bIns="46109" anchor="ctr" anchorCtr="0"/>
          <a:lstStyle>
            <a:defPPr>
              <a:defRPr kern="1200"/>
            </a:defPPr>
          </a:lstStyle>
          <a:p>
            <a:pPr defTabSz="3162490"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Quattrocento" panose="02020802030000000404" pitchFamily="18" charset="0"/>
              </a:rPr>
              <a:t>Библиографический список</a:t>
            </a:r>
            <a:endParaRPr lang="en-US" sz="4400" b="1" dirty="0">
              <a:solidFill>
                <a:schemeClr val="bg1"/>
              </a:solidFill>
              <a:latin typeface="Quattrocento" panose="02020802030000000404" pitchFamily="18" charset="0"/>
            </a:endParaRPr>
          </a:p>
        </p:txBody>
      </p:sp>
      <p:sp>
        <p:nvSpPr>
          <p:cNvPr id="23" name="Text Box 180">
            <a:extLst>
              <a:ext uri="{FF2B5EF4-FFF2-40B4-BE49-F238E27FC236}">
                <a16:creationId xmlns="" xmlns:a16="http://schemas.microsoft.com/office/drawing/2014/main" id="{3C922B17-9F75-4CE0-AACF-62763CFE7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3350" y="7124409"/>
            <a:ext cx="7079093" cy="807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68" tIns="34284" rIns="68568" bIns="34284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1" dirty="0">
                <a:solidFill>
                  <a:schemeClr val="bg1"/>
                </a:solidFill>
                <a:latin typeface="+mn-lt"/>
              </a:rPr>
              <a:t>Таблица </a:t>
            </a:r>
            <a:r>
              <a:rPr lang="en-US" sz="2400" b="1" dirty="0">
                <a:solidFill>
                  <a:schemeClr val="bg1"/>
                </a:solidFill>
                <a:latin typeface="+mn-lt"/>
              </a:rPr>
              <a:t>1.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Пример задания по профессиям</a:t>
            </a:r>
            <a:endParaRPr lang="ru-RU" sz="2400" dirty="0" smtClean="0">
              <a:solidFill>
                <a:schemeClr val="bg1"/>
              </a:solidFill>
              <a:latin typeface="+mn-lt"/>
            </a:endParaRPr>
          </a:p>
          <a:p>
            <a:pPr eaLnBrk="1" hangingPunct="1"/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Повар, кондитер и Поварское и кондитерское дело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9829798" y="7994396"/>
          <a:ext cx="9042401" cy="3069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1892"/>
                <a:gridCol w="4920509"/>
              </a:tblGrid>
              <a:tr h="997204">
                <a:tc gridSpan="2">
                  <a:txBody>
                    <a:bodyPr/>
                    <a:lstStyle/>
                    <a:p>
                      <a:pPr marL="0" marR="0" indent="0" algn="ctr" defTabSz="1425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Дайте лексическое толкование слов, составьте с ними предложения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+mn-lt"/>
                        </a:rPr>
                        <a:t>Понятие</a:t>
                      </a:r>
                      <a:endParaRPr lang="ru-RU" sz="2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+mn-lt"/>
                        </a:rPr>
                        <a:t>Определение+предложение</a:t>
                      </a:r>
                      <a:endParaRPr lang="ru-RU" sz="2800" b="1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+mn-lt"/>
                        </a:rPr>
                        <a:t>пресервы</a:t>
                      </a:r>
                      <a:endParaRPr lang="ru-RU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+mn-lt"/>
                        </a:rPr>
                        <a:t>кумыс</a:t>
                      </a:r>
                      <a:endParaRPr lang="ru-RU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+mn-lt"/>
                        </a:rPr>
                        <a:t>галеты</a:t>
                      </a:r>
                      <a:endParaRPr lang="ru-RU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Text Box 180">
            <a:extLst>
              <a:ext uri="{FF2B5EF4-FFF2-40B4-BE49-F238E27FC236}">
                <a16:creationId xmlns="" xmlns:a16="http://schemas.microsoft.com/office/drawing/2014/main" id="{3C922B17-9F75-4CE0-AACF-62763CFE7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1750" y="11112209"/>
            <a:ext cx="8082701" cy="807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68" tIns="34284" rIns="68568" bIns="34284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1" dirty="0">
                <a:solidFill>
                  <a:schemeClr val="bg1"/>
                </a:solidFill>
                <a:latin typeface="+mn-lt"/>
              </a:rPr>
              <a:t>Таблица 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2</a:t>
            </a:r>
            <a:r>
              <a:rPr lang="en-US" sz="2400" b="1" dirty="0" smtClean="0">
                <a:solidFill>
                  <a:schemeClr val="bg1"/>
                </a:solidFill>
                <a:latin typeface="+mn-lt"/>
              </a:rPr>
              <a:t>.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Задание н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а примере специальностей</a:t>
            </a:r>
          </a:p>
          <a:p>
            <a:pPr eaLnBrk="1" hangingPunct="1"/>
            <a:r>
              <a:rPr lang="ru-RU" sz="2400" dirty="0" smtClean="0">
                <a:solidFill>
                  <a:schemeClr val="bg1"/>
                </a:solidFill>
                <a:latin typeface="+mn-lt"/>
              </a:rPr>
              <a:t>Экономика и бухгалтерский учет и Коммерция (в торговле).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9795669" y="11964987"/>
          <a:ext cx="9101931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1931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1425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Образуйте от данных существительных форму именительного падежа множественного числа. Расставьте ударение в образованных словоформах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4255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Бухгалтер_, </a:t>
                      </a:r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профессор_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договор_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склад_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сорт_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выговор_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полис_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директор_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инспектор_.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Rectangle 8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9BFD724-D51D-4DD6-A93A-40ABEA405C90}"/>
              </a:ext>
            </a:extLst>
          </p:cNvPr>
          <p:cNvSpPr/>
          <p:nvPr/>
        </p:nvSpPr>
        <p:spPr>
          <a:xfrm>
            <a:off x="9755996" y="15100235"/>
            <a:ext cx="9167004" cy="30861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493" tIns="30747" rIns="61493" bIns="30747" rtlCol="0" anchor="ctr"/>
          <a:lstStyle>
            <a:defPPr>
              <a:defRPr kern="1200"/>
            </a:defPPr>
          </a:lstStyle>
          <a:p>
            <a:pPr algn="ctr"/>
            <a:endParaRPr lang="en-US" sz="6500" dirty="0">
              <a:latin typeface="+mj-lt"/>
            </a:endParaRPr>
          </a:p>
        </p:txBody>
      </p:sp>
      <p:sp>
        <p:nvSpPr>
          <p:cNvPr id="86" name="TextBox 1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3D130FF-027B-433C-BF4F-A381B032C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89324" y="15093002"/>
            <a:ext cx="8627276" cy="3078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m="http://schemas.openxmlformats.org/officeDocument/2006/math" xmlns:w="http://schemas.openxmlformats.org/wordprocessingml/2006/main" xmlns:wp="http://schemas.openxmlformats.org/drawingml/2006/wordprocessingDrawing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m="http://schemas.openxmlformats.org/officeDocument/2006/math" xmlns:w="http://schemas.openxmlformats.org/wordprocessingml/2006/main" xmlns:wp="http://schemas.openxmlformats.org/drawingml/2006/wordprocessingDrawing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1479" tIns="30739" rIns="61479" bIns="30739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450000" eaLnBrk="1" hangingPunct="1"/>
            <a:r>
              <a:rPr lang="ru-RU" sz="2800" dirty="0" smtClean="0">
                <a:latin typeface="+mn-lt"/>
              </a:rPr>
              <a:t>Взаимосвязь общеобразовательной подготовки  с профессиональной должна осуществляться через профильную направленность.</a:t>
            </a:r>
          </a:p>
          <a:p>
            <a:pPr indent="450000" eaLnBrk="1" hangingPunct="1"/>
            <a:r>
              <a:rPr lang="ru-RU" sz="2800" dirty="0" smtClean="0">
                <a:latin typeface="+mn-lt"/>
              </a:rPr>
              <a:t>Выполнение такой работы способствует быстрому запоминанию профессиональной лексики, что помогает лучше усваивать теорию по специальным предметам. </a:t>
            </a:r>
            <a:endParaRPr lang="en-US" sz="2800" dirty="0">
              <a:latin typeface="+mn-lt"/>
            </a:endParaRPr>
          </a:p>
        </p:txBody>
      </p:sp>
      <p:sp>
        <p:nvSpPr>
          <p:cNvPr id="30" name="Text Box 180">
            <a:extLst>
              <a:ext uri="{FF2B5EF4-FFF2-40B4-BE49-F238E27FC236}">
                <a16:creationId xmlns="" xmlns:a16="http://schemas.microsoft.com/office/drawing/2014/main" id="{3C922B17-9F75-4CE0-AACF-62763CFE7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3400" y="3289009"/>
            <a:ext cx="10083800" cy="807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68" tIns="34284" rIns="68568" bIns="34284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+mn-lt"/>
              </a:rPr>
              <a:t>Рисунок 1.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Пример диктанта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по профессиям </a:t>
            </a:r>
          </a:p>
          <a:p>
            <a:pPr eaLnBrk="1" hangingPunct="1"/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Повар, кондитер и Поварское и кондитерское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дело</a:t>
            </a:r>
            <a:endParaRPr lang="en-US" sz="2400" dirty="0" smtClean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1" name="Picture 4" descr="C:\Users\Tom\Desktop\Техникум\2022-2023\Кудрявцевские чтения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572288" y="4043362"/>
            <a:ext cx="9967912" cy="4985260"/>
          </a:xfrm>
          <a:prstGeom prst="rect">
            <a:avLst/>
          </a:prstGeom>
          <a:noFill/>
        </p:spPr>
      </p:pic>
      <p:sp>
        <p:nvSpPr>
          <p:cNvPr id="32" name="Text Box 180">
            <a:extLst>
              <a:ext uri="{FF2B5EF4-FFF2-40B4-BE49-F238E27FC236}">
                <a16:creationId xmlns="" xmlns:a16="http://schemas.microsoft.com/office/drawing/2014/main" id="{3C922B17-9F75-4CE0-AACF-62763CFE7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3400" y="9181809"/>
            <a:ext cx="9956800" cy="807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68" tIns="34284" rIns="68568" bIns="34284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latin typeface="+mn-lt"/>
              </a:rPr>
              <a:t>Рисунок 2.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Пример диктанта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по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специальностям</a:t>
            </a:r>
            <a:endParaRPr lang="ru-RU" sz="2400" dirty="0" smtClean="0">
              <a:solidFill>
                <a:schemeClr val="bg1"/>
              </a:solidFill>
              <a:latin typeface="+mn-lt"/>
            </a:endParaRPr>
          </a:p>
          <a:p>
            <a:pPr eaLnBrk="1" hangingPunct="1"/>
            <a:r>
              <a:rPr lang="ru-RU" sz="2400" dirty="0" smtClean="0">
                <a:solidFill>
                  <a:schemeClr val="bg1"/>
                </a:solidFill>
                <a:latin typeface="+mn-lt"/>
              </a:rPr>
              <a:t>Экономика и бухгалтерский учет и Коммерция (в торговле).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3" name="Picture 3" descr="C:\Users\Tom\Desktop\Техникум\2022-2023\Кудрявцевские чтения\Безымянный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535775" y="9993312"/>
            <a:ext cx="9979025" cy="5417335"/>
          </a:xfrm>
          <a:prstGeom prst="rect">
            <a:avLst/>
          </a:prstGeom>
          <a:noFill/>
        </p:spPr>
      </p:pic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9D020DFE-84C5-477C-BFA9-7758B8D4A946}"/>
              </a:ext>
            </a:extLst>
          </p:cNvPr>
          <p:cNvSpPr txBox="1"/>
          <p:nvPr/>
        </p:nvSpPr>
        <p:spPr>
          <a:xfrm>
            <a:off x="9774040" y="18397951"/>
            <a:ext cx="9174360" cy="23467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68568" tIns="34284" rIns="68568" bIns="34284" rtlCol="0">
            <a:spAutoFit/>
          </a:bodyPr>
          <a:lstStyle/>
          <a:p>
            <a:r>
              <a:rPr lang="ru-RU" sz="2800" b="1" dirty="0" smtClean="0"/>
              <a:t>Контакты</a:t>
            </a:r>
          </a:p>
          <a:p>
            <a:r>
              <a:rPr lang="ru-RU" sz="2400" dirty="0" err="1" smtClean="0"/>
              <a:t>Лакатош</a:t>
            </a:r>
            <a:r>
              <a:rPr lang="ru-RU" sz="2400" dirty="0" smtClean="0"/>
              <a:t> Алёна Александровна, преподаватель </a:t>
            </a:r>
          </a:p>
          <a:p>
            <a:r>
              <a:rPr lang="ru-RU" sz="2400" dirty="0" smtClean="0"/>
              <a:t>ГБПОУ ИО Братский торгово-технологический техникум»</a:t>
            </a:r>
          </a:p>
          <a:p>
            <a:r>
              <a:rPr lang="en-US" sz="2400" dirty="0" smtClean="0"/>
              <a:t>Email:</a:t>
            </a:r>
            <a:r>
              <a:rPr lang="ru-RU" sz="2400" dirty="0" smtClean="0"/>
              <a:t> </a:t>
            </a:r>
            <a:r>
              <a:rPr lang="en-US" sz="2400" dirty="0" smtClean="0"/>
              <a:t>alenka131573@mail.ru</a:t>
            </a:r>
            <a:endParaRPr lang="en-US" sz="2400" dirty="0"/>
          </a:p>
          <a:p>
            <a:r>
              <a:rPr lang="ru-RU" sz="2400" dirty="0" err="1" smtClean="0"/>
              <a:t>Блог</a:t>
            </a:r>
            <a:r>
              <a:rPr lang="en-US" sz="2400" dirty="0" smtClean="0"/>
              <a:t>:</a:t>
            </a:r>
            <a:r>
              <a:rPr lang="ru-RU" sz="2400" dirty="0" smtClean="0"/>
              <a:t> </a:t>
            </a:r>
            <a:r>
              <a:rPr lang="en-US" sz="2400" dirty="0" smtClean="0"/>
              <a:t>https://vk.com/lakatoshallena</a:t>
            </a:r>
            <a:endParaRPr lang="en-US" sz="2400" dirty="0"/>
          </a:p>
          <a:p>
            <a:r>
              <a:rPr lang="ru-RU" sz="2400" dirty="0"/>
              <a:t> </a:t>
            </a:r>
            <a:r>
              <a:rPr lang="ru-RU" sz="2400" dirty="0" smtClean="0"/>
              <a:t>Т</a:t>
            </a:r>
            <a:r>
              <a:rPr lang="ru-RU" sz="2400" dirty="0" smtClean="0"/>
              <a:t>елефон</a:t>
            </a:r>
            <a:r>
              <a:rPr lang="en-US" sz="2400" dirty="0" smtClean="0"/>
              <a:t>: 89501227475</a:t>
            </a:r>
            <a:endParaRPr lang="en-US" sz="2400" dirty="0"/>
          </a:p>
        </p:txBody>
      </p:sp>
    </p:spTree>
  </p:cSld>
  <p:clrMapOvr>
    <a:masterClrMapping/>
  </p:clrMapOvr>
  <p:transition/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араллакс">
  <a:themeElements>
    <a:clrScheme name="Другая 6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E31819"/>
      </a:accent1>
      <a:accent2>
        <a:srgbClr val="E31819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</TotalTime>
  <Words>506</Words>
  <Application>Microsoft Office PowerPoint</Application>
  <PresentationFormat>Произвольный</PresentationFormat>
  <Paragraphs>54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HDOfficeLightV0</vt:lpstr>
      <vt:lpstr>Параллакс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Yulya Baklanova</dc:creator>
  <cp:lastModifiedBy>Certified Windows</cp:lastModifiedBy>
  <cp:revision>39</cp:revision>
  <dcterms:created xsi:type="dcterms:W3CDTF">2017-10-02T13:44:20Z</dcterms:created>
  <dcterms:modified xsi:type="dcterms:W3CDTF">2023-03-16T05:56:37Z</dcterms:modified>
</cp:coreProperties>
</file>